
<file path=[Content_Types].xml><?xml version="1.0" encoding="utf-8"?>
<Types xmlns="http://schemas.openxmlformats.org/package/2006/content-types">
  <Default Extension="fntdata" ContentType="application/x-fontdata"/>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2" r:id="rId1"/>
  </p:sldMasterIdLst>
  <p:notesMasterIdLst>
    <p:notesMasterId r:id="rId31"/>
  </p:notesMasterIdLst>
  <p:sldIdLst>
    <p:sldId id="256" r:id="rId2"/>
    <p:sldId id="257" r:id="rId3"/>
    <p:sldId id="285" r:id="rId4"/>
    <p:sldId id="259" r:id="rId5"/>
    <p:sldId id="260" r:id="rId6"/>
    <p:sldId id="290" r:id="rId7"/>
    <p:sldId id="289" r:id="rId8"/>
    <p:sldId id="263" r:id="rId9"/>
    <p:sldId id="264" r:id="rId10"/>
    <p:sldId id="291"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12192000" cy="6858000"/>
  <p:notesSz cx="6858000" cy="9144000"/>
  <p:embeddedFontLst>
    <p:embeddedFont>
      <p:font typeface="Arial Black" panose="020B0A04020102020204" pitchFamily="34" charset="0"/>
      <p:regular r:id="rId32"/>
      <p:bold r:id="rId33"/>
    </p:embeddedFont>
    <p:embeddedFont>
      <p:font typeface="Helvetica Neue" panose="020B0600000101010101" charset="0"/>
      <p:regular r:id="rId34"/>
      <p:bold r:id="rId35"/>
      <p:italic r:id="rId36"/>
      <p:boldItalic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ADF791-9131-4FC5-BE87-4C35ED23B9D3}" v="93" dt="2021-04-27T02:31:01.72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778"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font" Target="fonts/font3.fntdata"/><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unJung Jung" userId="248185fc106a8be5" providerId="LiveId" clId="{1BADF791-9131-4FC5-BE87-4C35ED23B9D3}"/>
    <pc:docChg chg="undo custSel addSld delSld modSld">
      <pc:chgData name="EunJung Jung" userId="248185fc106a8be5" providerId="LiveId" clId="{1BADF791-9131-4FC5-BE87-4C35ED23B9D3}" dt="2021-04-27T02:30:54.500" v="422" actId="27107"/>
      <pc:docMkLst>
        <pc:docMk/>
      </pc:docMkLst>
      <pc:sldChg chg="addSp modSp modAnim modNotes modNotesTx">
        <pc:chgData name="EunJung Jung" userId="248185fc106a8be5" providerId="LiveId" clId="{1BADF791-9131-4FC5-BE87-4C35ED23B9D3}" dt="2021-04-18T17:34:18.713" v="115" actId="20577"/>
        <pc:sldMkLst>
          <pc:docMk/>
          <pc:sldMk cId="0" sldId="256"/>
        </pc:sldMkLst>
        <pc:picChg chg="add mod">
          <ac:chgData name="EunJung Jung" userId="248185fc106a8be5" providerId="LiveId" clId="{1BADF791-9131-4FC5-BE87-4C35ED23B9D3}" dt="2021-04-18T02:19:56.065" v="18"/>
          <ac:picMkLst>
            <pc:docMk/>
            <pc:sldMk cId="0" sldId="256"/>
            <ac:picMk id="9" creationId="{815045AF-22AE-448B-AD2B-D62A698836E5}"/>
          </ac:picMkLst>
        </pc:picChg>
      </pc:sldChg>
      <pc:sldChg chg="addSp modSp modAnim modNotes modNotesTx">
        <pc:chgData name="EunJung Jung" userId="248185fc106a8be5" providerId="LiveId" clId="{1BADF791-9131-4FC5-BE87-4C35ED23B9D3}" dt="2021-04-18T17:34:42.320" v="118" actId="20577"/>
        <pc:sldMkLst>
          <pc:docMk/>
          <pc:sldMk cId="0" sldId="257"/>
        </pc:sldMkLst>
        <pc:picChg chg="add mod">
          <ac:chgData name="EunJung Jung" userId="248185fc106a8be5" providerId="LiveId" clId="{1BADF791-9131-4FC5-BE87-4C35ED23B9D3}" dt="2021-04-18T02:20:07.754" v="19"/>
          <ac:picMkLst>
            <pc:docMk/>
            <pc:sldMk cId="0" sldId="257"/>
            <ac:picMk id="5" creationId="{3076CAE9-3B10-4CFF-B5E9-1105C6FE6673}"/>
          </ac:picMkLst>
        </pc:picChg>
      </pc:sldChg>
      <pc:sldChg chg="addSp modSp del modAnim modNotes">
        <pc:chgData name="EunJung Jung" userId="248185fc106a8be5" providerId="LiveId" clId="{1BADF791-9131-4FC5-BE87-4C35ED23B9D3}" dt="2021-04-18T17:35:19.105" v="120" actId="47"/>
        <pc:sldMkLst>
          <pc:docMk/>
          <pc:sldMk cId="0" sldId="258"/>
        </pc:sldMkLst>
        <pc:picChg chg="add mod">
          <ac:chgData name="EunJung Jung" userId="248185fc106a8be5" providerId="LiveId" clId="{1BADF791-9131-4FC5-BE87-4C35ED23B9D3}" dt="2021-04-18T02:20:20.556" v="20"/>
          <ac:picMkLst>
            <pc:docMk/>
            <pc:sldMk cId="0" sldId="258"/>
            <ac:picMk id="3" creationId="{AF080371-121A-4299-998A-AE6822C1C7EC}"/>
          </ac:picMkLst>
        </pc:picChg>
      </pc:sldChg>
      <pc:sldChg chg="modSp mod modNotesTx">
        <pc:chgData name="EunJung Jung" userId="248185fc106a8be5" providerId="LiveId" clId="{1BADF791-9131-4FC5-BE87-4C35ED23B9D3}" dt="2021-04-18T17:35:39.097" v="123" actId="20577"/>
        <pc:sldMkLst>
          <pc:docMk/>
          <pc:sldMk cId="0" sldId="259"/>
        </pc:sldMkLst>
        <pc:picChg chg="mod">
          <ac:chgData name="EunJung Jung" userId="248185fc106a8be5" providerId="LiveId" clId="{1BADF791-9131-4FC5-BE87-4C35ED23B9D3}" dt="2021-04-18T02:20:28.326" v="21" actId="1076"/>
          <ac:picMkLst>
            <pc:docMk/>
            <pc:sldMk cId="0" sldId="259"/>
            <ac:picMk id="2" creationId="{BC8ECB10-6249-4A3D-9E33-ED6750FE4169}"/>
          </ac:picMkLst>
        </pc:picChg>
      </pc:sldChg>
      <pc:sldChg chg="modSp mod modNotesTx">
        <pc:chgData name="EunJung Jung" userId="248185fc106a8be5" providerId="LiveId" clId="{1BADF791-9131-4FC5-BE87-4C35ED23B9D3}" dt="2021-04-18T17:36:05.408" v="126" actId="20577"/>
        <pc:sldMkLst>
          <pc:docMk/>
          <pc:sldMk cId="0" sldId="260"/>
        </pc:sldMkLst>
        <pc:picChg chg="mod">
          <ac:chgData name="EunJung Jung" userId="248185fc106a8be5" providerId="LiveId" clId="{1BADF791-9131-4FC5-BE87-4C35ED23B9D3}" dt="2021-04-18T02:20:33.980" v="22" actId="1076"/>
          <ac:picMkLst>
            <pc:docMk/>
            <pc:sldMk cId="0" sldId="260"/>
            <ac:picMk id="2" creationId="{7D247BFE-34B8-4DF5-B0E1-C292D720D9E1}"/>
          </ac:picMkLst>
        </pc:picChg>
      </pc:sldChg>
      <pc:sldChg chg="addSp modSp del modAnim modNotes">
        <pc:chgData name="EunJung Jung" userId="248185fc106a8be5" providerId="LiveId" clId="{1BADF791-9131-4FC5-BE87-4C35ED23B9D3}" dt="2021-04-18T17:36:26.147" v="128" actId="47"/>
        <pc:sldMkLst>
          <pc:docMk/>
          <pc:sldMk cId="0" sldId="261"/>
        </pc:sldMkLst>
        <pc:picChg chg="add mod">
          <ac:chgData name="EunJung Jung" userId="248185fc106a8be5" providerId="LiveId" clId="{1BADF791-9131-4FC5-BE87-4C35ED23B9D3}" dt="2021-04-18T02:20:46.096" v="23"/>
          <ac:picMkLst>
            <pc:docMk/>
            <pc:sldMk cId="0" sldId="261"/>
            <ac:picMk id="6" creationId="{6BE72CC9-1184-4022-A8C1-8EE848904445}"/>
          </ac:picMkLst>
        </pc:picChg>
      </pc:sldChg>
      <pc:sldChg chg="addSp modSp del modAnim modNotes">
        <pc:chgData name="EunJung Jung" userId="248185fc106a8be5" providerId="LiveId" clId="{1BADF791-9131-4FC5-BE87-4C35ED23B9D3}" dt="2021-04-18T17:36:56.663" v="130" actId="47"/>
        <pc:sldMkLst>
          <pc:docMk/>
          <pc:sldMk cId="0" sldId="262"/>
        </pc:sldMkLst>
        <pc:picChg chg="add mod">
          <ac:chgData name="EunJung Jung" userId="248185fc106a8be5" providerId="LiveId" clId="{1BADF791-9131-4FC5-BE87-4C35ED23B9D3}" dt="2021-04-18T02:21:01.398" v="24"/>
          <ac:picMkLst>
            <pc:docMk/>
            <pc:sldMk cId="0" sldId="262"/>
            <ac:picMk id="7" creationId="{D2836B53-E297-4FF7-A073-A4C7126DEDE6}"/>
          </ac:picMkLst>
        </pc:picChg>
      </pc:sldChg>
      <pc:sldChg chg="addSp modSp mod modAnim modNotesTx">
        <pc:chgData name="EunJung Jung" userId="248185fc106a8be5" providerId="LiveId" clId="{1BADF791-9131-4FC5-BE87-4C35ED23B9D3}" dt="2021-04-25T20:22:30.799" v="324" actId="1035"/>
        <pc:sldMkLst>
          <pc:docMk/>
          <pc:sldMk cId="0" sldId="263"/>
        </pc:sldMkLst>
        <pc:spChg chg="mod">
          <ac:chgData name="EunJung Jung" userId="248185fc106a8be5" providerId="LiveId" clId="{1BADF791-9131-4FC5-BE87-4C35ED23B9D3}" dt="2021-04-18T17:37:54.027" v="214" actId="1038"/>
          <ac:spMkLst>
            <pc:docMk/>
            <pc:sldMk cId="0" sldId="263"/>
            <ac:spMk id="102" creationId="{00000000-0000-0000-0000-000000000000}"/>
          </ac:spMkLst>
        </pc:spChg>
        <pc:spChg chg="mod">
          <ac:chgData name="EunJung Jung" userId="248185fc106a8be5" providerId="LiveId" clId="{1BADF791-9131-4FC5-BE87-4C35ED23B9D3}" dt="2021-04-18T17:37:54.027" v="214" actId="1038"/>
          <ac:spMkLst>
            <pc:docMk/>
            <pc:sldMk cId="0" sldId="263"/>
            <ac:spMk id="103" creationId="{00000000-0000-0000-0000-000000000000}"/>
          </ac:spMkLst>
        </pc:spChg>
        <pc:picChg chg="add mod">
          <ac:chgData name="EunJung Jung" userId="248185fc106a8be5" providerId="LiveId" clId="{1BADF791-9131-4FC5-BE87-4C35ED23B9D3}" dt="2021-04-25T20:22:30.799" v="324" actId="1035"/>
          <ac:picMkLst>
            <pc:docMk/>
            <pc:sldMk cId="0" sldId="263"/>
            <ac:picMk id="5" creationId="{A0F7826B-60B1-4748-84AE-90AB619F5C85}"/>
          </ac:picMkLst>
        </pc:picChg>
      </pc:sldChg>
      <pc:sldChg chg="modSp mod modNotesTx">
        <pc:chgData name="EunJung Jung" userId="248185fc106a8be5" providerId="LiveId" clId="{1BADF791-9131-4FC5-BE87-4C35ED23B9D3}" dt="2021-04-18T17:38:43.106" v="220" actId="20577"/>
        <pc:sldMkLst>
          <pc:docMk/>
          <pc:sldMk cId="0" sldId="264"/>
        </pc:sldMkLst>
        <pc:picChg chg="mod">
          <ac:chgData name="EunJung Jung" userId="248185fc106a8be5" providerId="LiveId" clId="{1BADF791-9131-4FC5-BE87-4C35ED23B9D3}" dt="2021-04-18T02:21:09.084" v="25" actId="1076"/>
          <ac:picMkLst>
            <pc:docMk/>
            <pc:sldMk cId="0" sldId="264"/>
            <ac:picMk id="2" creationId="{9EBDCBAE-FFC5-4B64-BA10-17513D30D0CD}"/>
          </ac:picMkLst>
        </pc:picChg>
      </pc:sldChg>
      <pc:sldChg chg="addSp modSp del modAnim modNotes">
        <pc:chgData name="EunJung Jung" userId="248185fc106a8be5" providerId="LiveId" clId="{1BADF791-9131-4FC5-BE87-4C35ED23B9D3}" dt="2021-04-18T17:39:33.175" v="222" actId="47"/>
        <pc:sldMkLst>
          <pc:docMk/>
          <pc:sldMk cId="0" sldId="265"/>
        </pc:sldMkLst>
        <pc:picChg chg="add mod">
          <ac:chgData name="EunJung Jung" userId="248185fc106a8be5" providerId="LiveId" clId="{1BADF791-9131-4FC5-BE87-4C35ED23B9D3}" dt="2021-04-18T02:21:20.652" v="26"/>
          <ac:picMkLst>
            <pc:docMk/>
            <pc:sldMk cId="0" sldId="265"/>
            <ac:picMk id="6" creationId="{1572B832-4D3E-4883-B773-943867761508}"/>
          </ac:picMkLst>
        </pc:picChg>
      </pc:sldChg>
      <pc:sldChg chg="modSp mod modAnim modNotesTx">
        <pc:chgData name="EunJung Jung" userId="248185fc106a8be5" providerId="LiveId" clId="{1BADF791-9131-4FC5-BE87-4C35ED23B9D3}" dt="2021-04-18T17:41:09.873" v="233"/>
        <pc:sldMkLst>
          <pc:docMk/>
          <pc:sldMk cId="0" sldId="266"/>
        </pc:sldMkLst>
        <pc:picChg chg="mod">
          <ac:chgData name="EunJung Jung" userId="248185fc106a8be5" providerId="LiveId" clId="{1BADF791-9131-4FC5-BE87-4C35ED23B9D3}" dt="2021-04-17T21:29:40.550" v="8" actId="1076"/>
          <ac:picMkLst>
            <pc:docMk/>
            <pc:sldMk cId="0" sldId="266"/>
            <ac:picMk id="2" creationId="{3ABA6310-0416-4E86-9A20-88E04F29F0CE}"/>
          </ac:picMkLst>
        </pc:picChg>
        <pc:picChg chg="mod">
          <ac:chgData name="EunJung Jung" userId="248185fc106a8be5" providerId="LiveId" clId="{1BADF791-9131-4FC5-BE87-4C35ED23B9D3}" dt="2021-04-17T21:30:24.308" v="9" actId="1076"/>
          <ac:picMkLst>
            <pc:docMk/>
            <pc:sldMk cId="0" sldId="266"/>
            <ac:picMk id="3" creationId="{C1FBF748-4121-4805-8F18-081F177967AD}"/>
          </ac:picMkLst>
        </pc:picChg>
        <pc:picChg chg="mod">
          <ac:chgData name="EunJung Jung" userId="248185fc106a8be5" providerId="LiveId" clId="{1BADF791-9131-4FC5-BE87-4C35ED23B9D3}" dt="2021-04-17T21:30:47.292" v="10" actId="1076"/>
          <ac:picMkLst>
            <pc:docMk/>
            <pc:sldMk cId="0" sldId="266"/>
            <ac:picMk id="4" creationId="{A90AB2CC-801C-4FAC-A671-56D7352363AB}"/>
          </ac:picMkLst>
        </pc:picChg>
        <pc:picChg chg="mod">
          <ac:chgData name="EunJung Jung" userId="248185fc106a8be5" providerId="LiveId" clId="{1BADF791-9131-4FC5-BE87-4C35ED23B9D3}" dt="2021-04-17T21:31:26.088" v="11" actId="1076"/>
          <ac:picMkLst>
            <pc:docMk/>
            <pc:sldMk cId="0" sldId="266"/>
            <ac:picMk id="5" creationId="{B4F710D5-1F27-4604-9A74-2B363C7B72C4}"/>
          </ac:picMkLst>
        </pc:picChg>
        <pc:picChg chg="mod">
          <ac:chgData name="EunJung Jung" userId="248185fc106a8be5" providerId="LiveId" clId="{1BADF791-9131-4FC5-BE87-4C35ED23B9D3}" dt="2021-04-18T02:21:29.451" v="27" actId="1076"/>
          <ac:picMkLst>
            <pc:docMk/>
            <pc:sldMk cId="0" sldId="266"/>
            <ac:picMk id="6" creationId="{4A99C6D6-32C1-4C76-926B-2E8E8D766433}"/>
          </ac:picMkLst>
        </pc:picChg>
      </pc:sldChg>
      <pc:sldChg chg="modSp mod modNotesTx">
        <pc:chgData name="EunJung Jung" userId="248185fc106a8be5" providerId="LiveId" clId="{1BADF791-9131-4FC5-BE87-4C35ED23B9D3}" dt="2021-04-18T17:42:11.338" v="236" actId="20577"/>
        <pc:sldMkLst>
          <pc:docMk/>
          <pc:sldMk cId="0" sldId="267"/>
        </pc:sldMkLst>
        <pc:picChg chg="mod">
          <ac:chgData name="EunJung Jung" userId="248185fc106a8be5" providerId="LiveId" clId="{1BADF791-9131-4FC5-BE87-4C35ED23B9D3}" dt="2021-04-18T02:21:39.914" v="28" actId="1076"/>
          <ac:picMkLst>
            <pc:docMk/>
            <pc:sldMk cId="0" sldId="267"/>
            <ac:picMk id="2" creationId="{DD43B4C3-28AA-4F70-8EFE-CACCF71A0E9B}"/>
          </ac:picMkLst>
        </pc:picChg>
      </pc:sldChg>
      <pc:sldChg chg="modSp mod modNotesTx">
        <pc:chgData name="EunJung Jung" userId="248185fc106a8be5" providerId="LiveId" clId="{1BADF791-9131-4FC5-BE87-4C35ED23B9D3}" dt="2021-04-25T20:23:36.370" v="334" actId="1076"/>
        <pc:sldMkLst>
          <pc:docMk/>
          <pc:sldMk cId="0" sldId="268"/>
        </pc:sldMkLst>
        <pc:picChg chg="mod">
          <ac:chgData name="EunJung Jung" userId="248185fc106a8be5" providerId="LiveId" clId="{1BADF791-9131-4FC5-BE87-4C35ED23B9D3}" dt="2021-04-25T20:23:36.370" v="334" actId="1076"/>
          <ac:picMkLst>
            <pc:docMk/>
            <pc:sldMk cId="0" sldId="268"/>
            <ac:picMk id="2" creationId="{6C0CC622-EE8F-409D-9A1A-0382FDBC630A}"/>
          </ac:picMkLst>
        </pc:picChg>
        <pc:picChg chg="mod">
          <ac:chgData name="EunJung Jung" userId="248185fc106a8be5" providerId="LiveId" clId="{1BADF791-9131-4FC5-BE87-4C35ED23B9D3}" dt="2021-04-25T20:23:29.313" v="333" actId="1076"/>
          <ac:picMkLst>
            <pc:docMk/>
            <pc:sldMk cId="0" sldId="268"/>
            <ac:picMk id="156" creationId="{00000000-0000-0000-0000-000000000000}"/>
          </ac:picMkLst>
        </pc:picChg>
      </pc:sldChg>
      <pc:sldChg chg="modSp mod modNotesTx">
        <pc:chgData name="EunJung Jung" userId="248185fc106a8be5" providerId="LiveId" clId="{1BADF791-9131-4FC5-BE87-4C35ED23B9D3}" dt="2021-04-18T17:42:49.244" v="242" actId="20577"/>
        <pc:sldMkLst>
          <pc:docMk/>
          <pc:sldMk cId="0" sldId="269"/>
        </pc:sldMkLst>
        <pc:picChg chg="mod">
          <ac:chgData name="EunJung Jung" userId="248185fc106a8be5" providerId="LiveId" clId="{1BADF791-9131-4FC5-BE87-4C35ED23B9D3}" dt="2021-04-18T02:22:03.872" v="30" actId="1076"/>
          <ac:picMkLst>
            <pc:docMk/>
            <pc:sldMk cId="0" sldId="269"/>
            <ac:picMk id="2" creationId="{2376C3E4-5F3A-48E2-BC0E-3064E1585224}"/>
          </ac:picMkLst>
        </pc:picChg>
      </pc:sldChg>
      <pc:sldChg chg="modSp mod modNotesTx">
        <pc:chgData name="EunJung Jung" userId="248185fc106a8be5" providerId="LiveId" clId="{1BADF791-9131-4FC5-BE87-4C35ED23B9D3}" dt="2021-04-18T17:43:03.768" v="245" actId="20577"/>
        <pc:sldMkLst>
          <pc:docMk/>
          <pc:sldMk cId="0" sldId="270"/>
        </pc:sldMkLst>
        <pc:picChg chg="mod">
          <ac:chgData name="EunJung Jung" userId="248185fc106a8be5" providerId="LiveId" clId="{1BADF791-9131-4FC5-BE87-4C35ED23B9D3}" dt="2021-04-18T02:22:10.343" v="31" actId="1076"/>
          <ac:picMkLst>
            <pc:docMk/>
            <pc:sldMk cId="0" sldId="270"/>
            <ac:picMk id="2" creationId="{0D9ABDF1-2EFC-486F-AE56-4AFC5FFFE804}"/>
          </ac:picMkLst>
        </pc:picChg>
      </pc:sldChg>
      <pc:sldChg chg="modSp mod modNotesTx">
        <pc:chgData name="EunJung Jung" userId="248185fc106a8be5" providerId="LiveId" clId="{1BADF791-9131-4FC5-BE87-4C35ED23B9D3}" dt="2021-04-18T17:43:25.508" v="249" actId="313"/>
        <pc:sldMkLst>
          <pc:docMk/>
          <pc:sldMk cId="0" sldId="271"/>
        </pc:sldMkLst>
        <pc:picChg chg="mod">
          <ac:chgData name="EunJung Jung" userId="248185fc106a8be5" providerId="LiveId" clId="{1BADF791-9131-4FC5-BE87-4C35ED23B9D3}" dt="2021-04-18T02:22:15.941" v="32" actId="1076"/>
          <ac:picMkLst>
            <pc:docMk/>
            <pc:sldMk cId="0" sldId="271"/>
            <ac:picMk id="2" creationId="{0B15E28C-9518-4AE4-B7B9-E4BCDE48C792}"/>
          </ac:picMkLst>
        </pc:picChg>
      </pc:sldChg>
      <pc:sldChg chg="modSp mod modNotesTx">
        <pc:chgData name="EunJung Jung" userId="248185fc106a8be5" providerId="LiveId" clId="{1BADF791-9131-4FC5-BE87-4C35ED23B9D3}" dt="2021-04-25T20:23:50.967" v="341" actId="1035"/>
        <pc:sldMkLst>
          <pc:docMk/>
          <pc:sldMk cId="0" sldId="272"/>
        </pc:sldMkLst>
        <pc:spChg chg="mod">
          <ac:chgData name="EunJung Jung" userId="248185fc106a8be5" providerId="LiveId" clId="{1BADF791-9131-4FC5-BE87-4C35ED23B9D3}" dt="2021-04-25T20:23:50.967" v="341" actId="1035"/>
          <ac:spMkLst>
            <pc:docMk/>
            <pc:sldMk cId="0" sldId="272"/>
            <ac:spMk id="187" creationId="{00000000-0000-0000-0000-000000000000}"/>
          </ac:spMkLst>
        </pc:spChg>
        <pc:spChg chg="mod">
          <ac:chgData name="EunJung Jung" userId="248185fc106a8be5" providerId="LiveId" clId="{1BADF791-9131-4FC5-BE87-4C35ED23B9D3}" dt="2021-04-25T20:23:50.967" v="341" actId="1035"/>
          <ac:spMkLst>
            <pc:docMk/>
            <pc:sldMk cId="0" sldId="272"/>
            <ac:spMk id="188" creationId="{00000000-0000-0000-0000-000000000000}"/>
          </ac:spMkLst>
        </pc:spChg>
        <pc:spChg chg="mod">
          <ac:chgData name="EunJung Jung" userId="248185fc106a8be5" providerId="LiveId" clId="{1BADF791-9131-4FC5-BE87-4C35ED23B9D3}" dt="2021-04-25T20:23:50.967" v="341" actId="1035"/>
          <ac:spMkLst>
            <pc:docMk/>
            <pc:sldMk cId="0" sldId="272"/>
            <ac:spMk id="189" creationId="{00000000-0000-0000-0000-000000000000}"/>
          </ac:spMkLst>
        </pc:spChg>
        <pc:picChg chg="mod">
          <ac:chgData name="EunJung Jung" userId="248185fc106a8be5" providerId="LiveId" clId="{1BADF791-9131-4FC5-BE87-4C35ED23B9D3}" dt="2021-04-18T02:19:11.669" v="17" actId="1076"/>
          <ac:picMkLst>
            <pc:docMk/>
            <pc:sldMk cId="0" sldId="272"/>
            <ac:picMk id="2" creationId="{8317B6C2-26FF-407F-90F7-D4959F1DF20C}"/>
          </ac:picMkLst>
        </pc:picChg>
        <pc:picChg chg="mod">
          <ac:chgData name="EunJung Jung" userId="248185fc106a8be5" providerId="LiveId" clId="{1BADF791-9131-4FC5-BE87-4C35ED23B9D3}" dt="2021-04-25T20:23:50.967" v="341" actId="1035"/>
          <ac:picMkLst>
            <pc:docMk/>
            <pc:sldMk cId="0" sldId="272"/>
            <ac:picMk id="183" creationId="{00000000-0000-0000-0000-000000000000}"/>
          </ac:picMkLst>
        </pc:picChg>
        <pc:picChg chg="mod">
          <ac:chgData name="EunJung Jung" userId="248185fc106a8be5" providerId="LiveId" clId="{1BADF791-9131-4FC5-BE87-4C35ED23B9D3}" dt="2021-04-25T20:23:50.967" v="341" actId="1035"/>
          <ac:picMkLst>
            <pc:docMk/>
            <pc:sldMk cId="0" sldId="272"/>
            <ac:picMk id="184" creationId="{00000000-0000-0000-0000-000000000000}"/>
          </ac:picMkLst>
        </pc:picChg>
        <pc:picChg chg="mod">
          <ac:chgData name="EunJung Jung" userId="248185fc106a8be5" providerId="LiveId" clId="{1BADF791-9131-4FC5-BE87-4C35ED23B9D3}" dt="2021-04-25T20:23:50.967" v="341" actId="1035"/>
          <ac:picMkLst>
            <pc:docMk/>
            <pc:sldMk cId="0" sldId="272"/>
            <ac:picMk id="186" creationId="{00000000-0000-0000-0000-000000000000}"/>
          </ac:picMkLst>
        </pc:picChg>
      </pc:sldChg>
      <pc:sldChg chg="modSp mod modNotesTx">
        <pc:chgData name="EunJung Jung" userId="248185fc106a8be5" providerId="LiveId" clId="{1BADF791-9131-4FC5-BE87-4C35ED23B9D3}" dt="2021-04-18T17:44:12.076" v="255" actId="20577"/>
        <pc:sldMkLst>
          <pc:docMk/>
          <pc:sldMk cId="0" sldId="273"/>
        </pc:sldMkLst>
        <pc:picChg chg="mod">
          <ac:chgData name="EunJung Jung" userId="248185fc106a8be5" providerId="LiveId" clId="{1BADF791-9131-4FC5-BE87-4C35ED23B9D3}" dt="2021-04-18T02:22:24.415" v="33" actId="1076"/>
          <ac:picMkLst>
            <pc:docMk/>
            <pc:sldMk cId="0" sldId="273"/>
            <ac:picMk id="2" creationId="{D7AF3562-CCCD-44CD-BFA0-851DE5597AD0}"/>
          </ac:picMkLst>
        </pc:picChg>
      </pc:sldChg>
      <pc:sldChg chg="modSp mod modAnim modNotesTx">
        <pc:chgData name="EunJung Jung" userId="248185fc106a8be5" providerId="LiveId" clId="{1BADF791-9131-4FC5-BE87-4C35ED23B9D3}" dt="2021-04-18T17:44:29.210" v="258" actId="20577"/>
        <pc:sldMkLst>
          <pc:docMk/>
          <pc:sldMk cId="0" sldId="274"/>
        </pc:sldMkLst>
        <pc:picChg chg="mod">
          <ac:chgData name="EunJung Jung" userId="248185fc106a8be5" providerId="LiveId" clId="{1BADF791-9131-4FC5-BE87-4C35ED23B9D3}" dt="2021-04-18T02:25:59.131" v="75" actId="1036"/>
          <ac:picMkLst>
            <pc:docMk/>
            <pc:sldMk cId="0" sldId="274"/>
            <ac:picMk id="2" creationId="{327D773B-A010-4214-A726-B88F2F895AB9}"/>
          </ac:picMkLst>
        </pc:picChg>
        <pc:picChg chg="mod">
          <ac:chgData name="EunJung Jung" userId="248185fc106a8be5" providerId="LiveId" clId="{1BADF791-9131-4FC5-BE87-4C35ED23B9D3}" dt="2021-04-18T02:22:29.719" v="34" actId="1076"/>
          <ac:picMkLst>
            <pc:docMk/>
            <pc:sldMk cId="0" sldId="274"/>
            <ac:picMk id="3" creationId="{18AFF18A-E692-46BB-B237-4B650E540604}"/>
          </ac:picMkLst>
        </pc:picChg>
      </pc:sldChg>
      <pc:sldChg chg="modSp mod modAnim modNotes modNotesTx">
        <pc:chgData name="EunJung Jung" userId="248185fc106a8be5" providerId="LiveId" clId="{1BADF791-9131-4FC5-BE87-4C35ED23B9D3}" dt="2021-04-18T17:44:41.757" v="261" actId="20577"/>
        <pc:sldMkLst>
          <pc:docMk/>
          <pc:sldMk cId="0" sldId="275"/>
        </pc:sldMkLst>
        <pc:spChg chg="mod">
          <ac:chgData name="EunJung Jung" userId="248185fc106a8be5" providerId="LiveId" clId="{1BADF791-9131-4FC5-BE87-4C35ED23B9D3}" dt="2021-03-26T00:45:00.477" v="7"/>
          <ac:spMkLst>
            <pc:docMk/>
            <pc:sldMk cId="0" sldId="275"/>
            <ac:spMk id="213" creationId="{00000000-0000-0000-0000-000000000000}"/>
          </ac:spMkLst>
        </pc:spChg>
        <pc:picChg chg="mod">
          <ac:chgData name="EunJung Jung" userId="248185fc106a8be5" providerId="LiveId" clId="{1BADF791-9131-4FC5-BE87-4C35ED23B9D3}" dt="2021-04-17T21:46:04.589" v="14" actId="1076"/>
          <ac:picMkLst>
            <pc:docMk/>
            <pc:sldMk cId="0" sldId="275"/>
            <ac:picMk id="2" creationId="{E19C5578-2560-4B07-B1E5-BFEFB8899DD7}"/>
          </ac:picMkLst>
        </pc:picChg>
        <pc:picChg chg="mod">
          <ac:chgData name="EunJung Jung" userId="248185fc106a8be5" providerId="LiveId" clId="{1BADF791-9131-4FC5-BE87-4C35ED23B9D3}" dt="2021-04-18T02:22:37.666" v="35" actId="1076"/>
          <ac:picMkLst>
            <pc:docMk/>
            <pc:sldMk cId="0" sldId="275"/>
            <ac:picMk id="3" creationId="{A69E5636-7ADF-49EF-9A0A-A9F130C86747}"/>
          </ac:picMkLst>
        </pc:picChg>
      </pc:sldChg>
      <pc:sldChg chg="modSp mod modAnim modNotesTx">
        <pc:chgData name="EunJung Jung" userId="248185fc106a8be5" providerId="LiveId" clId="{1BADF791-9131-4FC5-BE87-4C35ED23B9D3}" dt="2021-04-18T17:44:55.276" v="264" actId="20577"/>
        <pc:sldMkLst>
          <pc:docMk/>
          <pc:sldMk cId="0" sldId="276"/>
        </pc:sldMkLst>
        <pc:picChg chg="mod">
          <ac:chgData name="EunJung Jung" userId="248185fc106a8be5" providerId="LiveId" clId="{1BADF791-9131-4FC5-BE87-4C35ED23B9D3}" dt="2021-04-18T02:26:30.591" v="91" actId="1037"/>
          <ac:picMkLst>
            <pc:docMk/>
            <pc:sldMk cId="0" sldId="276"/>
            <ac:picMk id="2" creationId="{DC30A43A-4C3A-425B-A134-1DD710265254}"/>
          </ac:picMkLst>
        </pc:picChg>
        <pc:picChg chg="mod">
          <ac:chgData name="EunJung Jung" userId="248185fc106a8be5" providerId="LiveId" clId="{1BADF791-9131-4FC5-BE87-4C35ED23B9D3}" dt="2021-04-18T02:26:37.442" v="107" actId="1037"/>
          <ac:picMkLst>
            <pc:docMk/>
            <pc:sldMk cId="0" sldId="276"/>
            <ac:picMk id="3" creationId="{A7918A63-7ADC-4A89-A93D-E632DE0D38A9}"/>
          </ac:picMkLst>
        </pc:picChg>
      </pc:sldChg>
      <pc:sldChg chg="modSp mod modAnim modNotesTx">
        <pc:chgData name="EunJung Jung" userId="248185fc106a8be5" providerId="LiveId" clId="{1BADF791-9131-4FC5-BE87-4C35ED23B9D3}" dt="2021-04-18T17:45:07.710" v="267" actId="20577"/>
        <pc:sldMkLst>
          <pc:docMk/>
          <pc:sldMk cId="0" sldId="277"/>
        </pc:sldMkLst>
        <pc:spChg chg="mod">
          <ac:chgData name="EunJung Jung" userId="248185fc106a8be5" providerId="LiveId" clId="{1BADF791-9131-4FC5-BE87-4C35ED23B9D3}" dt="2021-04-18T02:22:57.537" v="62" actId="1038"/>
          <ac:spMkLst>
            <pc:docMk/>
            <pc:sldMk cId="0" sldId="277"/>
            <ac:spMk id="229" creationId="{00000000-0000-0000-0000-000000000000}"/>
          </ac:spMkLst>
        </pc:spChg>
        <pc:spChg chg="mod">
          <ac:chgData name="EunJung Jung" userId="248185fc106a8be5" providerId="LiveId" clId="{1BADF791-9131-4FC5-BE87-4C35ED23B9D3}" dt="2021-04-18T02:22:57.537" v="62" actId="1038"/>
          <ac:spMkLst>
            <pc:docMk/>
            <pc:sldMk cId="0" sldId="277"/>
            <ac:spMk id="230" creationId="{00000000-0000-0000-0000-000000000000}"/>
          </ac:spMkLst>
        </pc:spChg>
        <pc:picChg chg="mod">
          <ac:chgData name="EunJung Jung" userId="248185fc106a8be5" providerId="LiveId" clId="{1BADF791-9131-4FC5-BE87-4C35ED23B9D3}" dt="2021-04-18T02:23:00.736" v="63" actId="1076"/>
          <ac:picMkLst>
            <pc:docMk/>
            <pc:sldMk cId="0" sldId="277"/>
            <ac:picMk id="3" creationId="{1652502C-C3D4-450F-B631-8FBFD319C589}"/>
          </ac:picMkLst>
        </pc:picChg>
      </pc:sldChg>
      <pc:sldChg chg="modSp mod modNotesTx">
        <pc:chgData name="EunJung Jung" userId="248185fc106a8be5" providerId="LiveId" clId="{1BADF791-9131-4FC5-BE87-4C35ED23B9D3}" dt="2021-04-18T17:45:19.009" v="270" actId="20577"/>
        <pc:sldMkLst>
          <pc:docMk/>
          <pc:sldMk cId="0" sldId="278"/>
        </pc:sldMkLst>
        <pc:picChg chg="mod">
          <ac:chgData name="EunJung Jung" userId="248185fc106a8be5" providerId="LiveId" clId="{1BADF791-9131-4FC5-BE87-4C35ED23B9D3}" dt="2021-04-18T02:23:06.318" v="64" actId="1076"/>
          <ac:picMkLst>
            <pc:docMk/>
            <pc:sldMk cId="0" sldId="278"/>
            <ac:picMk id="2" creationId="{FFE8BA01-E9CE-4612-942F-C664C72C5A84}"/>
          </ac:picMkLst>
        </pc:picChg>
      </pc:sldChg>
      <pc:sldChg chg="modSp mod modNotesTx">
        <pc:chgData name="EunJung Jung" userId="248185fc106a8be5" providerId="LiveId" clId="{1BADF791-9131-4FC5-BE87-4C35ED23B9D3}" dt="2021-04-18T17:45:33.975" v="273" actId="20577"/>
        <pc:sldMkLst>
          <pc:docMk/>
          <pc:sldMk cId="0" sldId="279"/>
        </pc:sldMkLst>
        <pc:picChg chg="mod">
          <ac:chgData name="EunJung Jung" userId="248185fc106a8be5" providerId="LiveId" clId="{1BADF791-9131-4FC5-BE87-4C35ED23B9D3}" dt="2021-04-18T02:23:11.286" v="65" actId="1076"/>
          <ac:picMkLst>
            <pc:docMk/>
            <pc:sldMk cId="0" sldId="279"/>
            <ac:picMk id="2" creationId="{2E5EE8C0-BBE1-4637-86ED-3BA7C571480F}"/>
          </ac:picMkLst>
        </pc:picChg>
      </pc:sldChg>
      <pc:sldChg chg="modSp mod modNotesTx">
        <pc:chgData name="EunJung Jung" userId="248185fc106a8be5" providerId="LiveId" clId="{1BADF791-9131-4FC5-BE87-4C35ED23B9D3}" dt="2021-04-18T17:45:47.099" v="276" actId="20577"/>
        <pc:sldMkLst>
          <pc:docMk/>
          <pc:sldMk cId="0" sldId="280"/>
        </pc:sldMkLst>
        <pc:picChg chg="mod">
          <ac:chgData name="EunJung Jung" userId="248185fc106a8be5" providerId="LiveId" clId="{1BADF791-9131-4FC5-BE87-4C35ED23B9D3}" dt="2021-04-18T02:23:16.104" v="66" actId="1076"/>
          <ac:picMkLst>
            <pc:docMk/>
            <pc:sldMk cId="0" sldId="280"/>
            <ac:picMk id="2" creationId="{B6DD51FF-44BB-47C0-8958-9475AF88BE34}"/>
          </ac:picMkLst>
        </pc:picChg>
      </pc:sldChg>
      <pc:sldChg chg="modSp mod modNotesTx">
        <pc:chgData name="EunJung Jung" userId="248185fc106a8be5" providerId="LiveId" clId="{1BADF791-9131-4FC5-BE87-4C35ED23B9D3}" dt="2021-04-18T17:45:59.693" v="277"/>
        <pc:sldMkLst>
          <pc:docMk/>
          <pc:sldMk cId="0" sldId="281"/>
        </pc:sldMkLst>
        <pc:picChg chg="mod">
          <ac:chgData name="EunJung Jung" userId="248185fc106a8be5" providerId="LiveId" clId="{1BADF791-9131-4FC5-BE87-4C35ED23B9D3}" dt="2021-04-18T02:23:21.724" v="67" actId="1076"/>
          <ac:picMkLst>
            <pc:docMk/>
            <pc:sldMk cId="0" sldId="281"/>
            <ac:picMk id="2" creationId="{FB7767A3-F2E2-4E07-9BF5-76AAFA7D05AF}"/>
          </ac:picMkLst>
        </pc:picChg>
      </pc:sldChg>
      <pc:sldChg chg="modSp mod modNotesTx">
        <pc:chgData name="EunJung Jung" userId="248185fc106a8be5" providerId="LiveId" clId="{1BADF791-9131-4FC5-BE87-4C35ED23B9D3}" dt="2021-04-27T02:30:54.500" v="422" actId="27107"/>
        <pc:sldMkLst>
          <pc:docMk/>
          <pc:sldMk cId="0" sldId="282"/>
        </pc:sldMkLst>
        <pc:picChg chg="mod">
          <ac:chgData name="EunJung Jung" userId="248185fc106a8be5" providerId="LiveId" clId="{1BADF791-9131-4FC5-BE87-4C35ED23B9D3}" dt="2021-04-18T02:23:32.053" v="68" actId="1076"/>
          <ac:picMkLst>
            <pc:docMk/>
            <pc:sldMk cId="0" sldId="282"/>
            <ac:picMk id="2" creationId="{E9EB6997-A50F-4CE4-9273-88034E3A7224}"/>
          </ac:picMkLst>
        </pc:picChg>
      </pc:sldChg>
      <pc:sldChg chg="modSp mod modNotesTx">
        <pc:chgData name="EunJung Jung" userId="248185fc106a8be5" providerId="LiveId" clId="{1BADF791-9131-4FC5-BE87-4C35ED23B9D3}" dt="2021-04-18T17:46:29.381" v="283" actId="20577"/>
        <pc:sldMkLst>
          <pc:docMk/>
          <pc:sldMk cId="0" sldId="283"/>
        </pc:sldMkLst>
        <pc:picChg chg="mod">
          <ac:chgData name="EunJung Jung" userId="248185fc106a8be5" providerId="LiveId" clId="{1BADF791-9131-4FC5-BE87-4C35ED23B9D3}" dt="2021-04-18T02:23:38.280" v="69" actId="1076"/>
          <ac:picMkLst>
            <pc:docMk/>
            <pc:sldMk cId="0" sldId="283"/>
            <ac:picMk id="2" creationId="{E44E3F00-6A7D-45F6-AD09-97880B623225}"/>
          </ac:picMkLst>
        </pc:picChg>
      </pc:sldChg>
      <pc:sldChg chg="modSp mod modAnim modNotesTx">
        <pc:chgData name="EunJung Jung" userId="248185fc106a8be5" providerId="LiveId" clId="{1BADF791-9131-4FC5-BE87-4C35ED23B9D3}" dt="2021-04-18T17:46:41.419" v="286" actId="20577"/>
        <pc:sldMkLst>
          <pc:docMk/>
          <pc:sldMk cId="0" sldId="284"/>
        </pc:sldMkLst>
        <pc:picChg chg="mod">
          <ac:chgData name="EunJung Jung" userId="248185fc106a8be5" providerId="LiveId" clId="{1BADF791-9131-4FC5-BE87-4C35ED23B9D3}" dt="2021-04-18T02:23:42.947" v="70" actId="1076"/>
          <ac:picMkLst>
            <pc:docMk/>
            <pc:sldMk cId="0" sldId="284"/>
            <ac:picMk id="2" creationId="{D2EDA044-2959-41D3-8FFA-9371FD139953}"/>
          </ac:picMkLst>
        </pc:picChg>
      </pc:sldChg>
      <pc:sldChg chg="modSp add mod">
        <pc:chgData name="EunJung Jung" userId="248185fc106a8be5" providerId="LiveId" clId="{1BADF791-9131-4FC5-BE87-4C35ED23B9D3}" dt="2021-04-25T20:22:09.770" v="302" actId="1038"/>
        <pc:sldMkLst>
          <pc:docMk/>
          <pc:sldMk cId="0" sldId="285"/>
        </pc:sldMkLst>
        <pc:picChg chg="mod">
          <ac:chgData name="EunJung Jung" userId="248185fc106a8be5" providerId="LiveId" clId="{1BADF791-9131-4FC5-BE87-4C35ED23B9D3}" dt="2021-04-25T20:22:09.770" v="302" actId="1038"/>
          <ac:picMkLst>
            <pc:docMk/>
            <pc:sldMk cId="0" sldId="285"/>
            <ac:picMk id="3" creationId="{2520E133-C2EC-4D1B-8739-B526E8029A0C}"/>
          </ac:picMkLst>
        </pc:picChg>
      </pc:sldChg>
      <pc:sldChg chg="modSp add del mod">
        <pc:chgData name="EunJung Jung" userId="248185fc106a8be5" providerId="LiveId" clId="{1BADF791-9131-4FC5-BE87-4C35ED23B9D3}" dt="2021-04-25T20:31:29.187" v="416" actId="47"/>
        <pc:sldMkLst>
          <pc:docMk/>
          <pc:sldMk cId="0" sldId="286"/>
        </pc:sldMkLst>
        <pc:spChg chg="mod">
          <ac:chgData name="EunJung Jung" userId="248185fc106a8be5" providerId="LiveId" clId="{1BADF791-9131-4FC5-BE87-4C35ED23B9D3}" dt="2021-04-25T20:25:46.529" v="346" actId="1076"/>
          <ac:spMkLst>
            <pc:docMk/>
            <pc:sldMk cId="0" sldId="286"/>
            <ac:spMk id="85" creationId="{00000000-0000-0000-0000-000000000000}"/>
          </ac:spMkLst>
        </pc:spChg>
        <pc:picChg chg="mod">
          <ac:chgData name="EunJung Jung" userId="248185fc106a8be5" providerId="LiveId" clId="{1BADF791-9131-4FC5-BE87-4C35ED23B9D3}" dt="2021-04-25T20:22:22.062" v="315" actId="1038"/>
          <ac:picMkLst>
            <pc:docMk/>
            <pc:sldMk cId="0" sldId="286"/>
            <ac:picMk id="2" creationId="{27829200-E37B-46F1-A433-DF2E597B4B19}"/>
          </ac:picMkLst>
        </pc:picChg>
      </pc:sldChg>
      <pc:sldChg chg="modSp add del mod">
        <pc:chgData name="EunJung Jung" userId="248185fc106a8be5" providerId="LiveId" clId="{1BADF791-9131-4FC5-BE87-4C35ED23B9D3}" dt="2021-04-25T20:30:22.341" v="383" actId="47"/>
        <pc:sldMkLst>
          <pc:docMk/>
          <pc:sldMk cId="0" sldId="287"/>
        </pc:sldMkLst>
        <pc:spChg chg="mod">
          <ac:chgData name="EunJung Jung" userId="248185fc106a8be5" providerId="LiveId" clId="{1BADF791-9131-4FC5-BE87-4C35ED23B9D3}" dt="2021-04-25T20:25:22.659" v="344" actId="1076"/>
          <ac:spMkLst>
            <pc:docMk/>
            <pc:sldMk cId="0" sldId="287"/>
            <ac:spMk id="69" creationId="{00000000-0000-0000-0000-000000000000}"/>
          </ac:spMkLst>
        </pc:spChg>
        <pc:picChg chg="mod">
          <ac:chgData name="EunJung Jung" userId="248185fc106a8be5" providerId="LiveId" clId="{1BADF791-9131-4FC5-BE87-4C35ED23B9D3}" dt="2021-04-25T20:29:28.494" v="352" actId="1076"/>
          <ac:picMkLst>
            <pc:docMk/>
            <pc:sldMk cId="0" sldId="287"/>
            <ac:picMk id="71" creationId="{00000000-0000-0000-0000-000000000000}"/>
          </ac:picMkLst>
        </pc:picChg>
      </pc:sldChg>
      <pc:sldChg chg="add del">
        <pc:chgData name="EunJung Jung" userId="248185fc106a8be5" providerId="LiveId" clId="{1BADF791-9131-4FC5-BE87-4C35ED23B9D3}" dt="2021-04-25T20:32:40.126" v="421" actId="47"/>
        <pc:sldMkLst>
          <pc:docMk/>
          <pc:sldMk cId="0" sldId="288"/>
        </pc:sldMkLst>
      </pc:sldChg>
      <pc:sldChg chg="addSp modSp new mod modAnim modNotesTx">
        <pc:chgData name="EunJung Jung" userId="248185fc106a8be5" providerId="LiveId" clId="{1BADF791-9131-4FC5-BE87-4C35ED23B9D3}" dt="2021-04-25T20:30:18.049" v="382" actId="20577"/>
        <pc:sldMkLst>
          <pc:docMk/>
          <pc:sldMk cId="1697559178" sldId="289"/>
        </pc:sldMkLst>
        <pc:spChg chg="add mod">
          <ac:chgData name="EunJung Jung" userId="248185fc106a8be5" providerId="LiveId" clId="{1BADF791-9131-4FC5-BE87-4C35ED23B9D3}" dt="2021-04-25T20:29:56.249" v="380" actId="1036"/>
          <ac:spMkLst>
            <pc:docMk/>
            <pc:sldMk cId="1697559178" sldId="289"/>
            <ac:spMk id="2" creationId="{21162301-3895-4EAF-BB37-1973E7865290}"/>
          </ac:spMkLst>
        </pc:spChg>
        <pc:spChg chg="add mod">
          <ac:chgData name="EunJung Jung" userId="248185fc106a8be5" providerId="LiveId" clId="{1BADF791-9131-4FC5-BE87-4C35ED23B9D3}" dt="2021-04-25T20:29:47.538" v="353"/>
          <ac:spMkLst>
            <pc:docMk/>
            <pc:sldMk cId="1697559178" sldId="289"/>
            <ac:spMk id="3" creationId="{4550F677-B8D2-4C94-9656-BD72B868D378}"/>
          </ac:spMkLst>
        </pc:spChg>
        <pc:spChg chg="add mod">
          <ac:chgData name="EunJung Jung" userId="248185fc106a8be5" providerId="LiveId" clId="{1BADF791-9131-4FC5-BE87-4C35ED23B9D3}" dt="2021-04-25T20:29:47.538" v="353"/>
          <ac:spMkLst>
            <pc:docMk/>
            <pc:sldMk cId="1697559178" sldId="289"/>
            <ac:spMk id="5" creationId="{68990015-80FB-4050-92AF-11E3D45A35BB}"/>
          </ac:spMkLst>
        </pc:spChg>
        <pc:spChg chg="add mod">
          <ac:chgData name="EunJung Jung" userId="248185fc106a8be5" providerId="LiveId" clId="{1BADF791-9131-4FC5-BE87-4C35ED23B9D3}" dt="2021-04-25T20:29:47.538" v="353"/>
          <ac:spMkLst>
            <pc:docMk/>
            <pc:sldMk cId="1697559178" sldId="289"/>
            <ac:spMk id="6" creationId="{6DB3700F-70AE-485C-B1A4-D6C76BEF4C70}"/>
          </ac:spMkLst>
        </pc:spChg>
        <pc:picChg chg="add mod">
          <ac:chgData name="EunJung Jung" userId="248185fc106a8be5" providerId="LiveId" clId="{1BADF791-9131-4FC5-BE87-4C35ED23B9D3}" dt="2021-04-25T20:29:47.538" v="353"/>
          <ac:picMkLst>
            <pc:docMk/>
            <pc:sldMk cId="1697559178" sldId="289"/>
            <ac:picMk id="4" creationId="{56563CA9-F870-456D-978E-65AC416B69BC}"/>
          </ac:picMkLst>
        </pc:picChg>
        <pc:picChg chg="add mod">
          <ac:chgData name="EunJung Jung" userId="248185fc106a8be5" providerId="LiveId" clId="{1BADF791-9131-4FC5-BE87-4C35ED23B9D3}" dt="2021-04-25T20:29:47.538" v="353"/>
          <ac:picMkLst>
            <pc:docMk/>
            <pc:sldMk cId="1697559178" sldId="289"/>
            <ac:picMk id="7" creationId="{01C937CC-CBAA-4375-B1F5-827ABF6F34C6}"/>
          </ac:picMkLst>
        </pc:picChg>
      </pc:sldChg>
      <pc:sldChg chg="add del">
        <pc:chgData name="EunJung Jung" userId="248185fc106a8be5" providerId="LiveId" clId="{1BADF791-9131-4FC5-BE87-4C35ED23B9D3}" dt="2021-04-25T20:28:28.462" v="350"/>
        <pc:sldMkLst>
          <pc:docMk/>
          <pc:sldMk cId="1697559178" sldId="289"/>
        </pc:sldMkLst>
      </pc:sldChg>
      <pc:sldChg chg="addSp modSp new mod modAnim modNotesTx">
        <pc:chgData name="EunJung Jung" userId="248185fc106a8be5" providerId="LiveId" clId="{1BADF791-9131-4FC5-BE87-4C35ED23B9D3}" dt="2021-04-25T20:31:07.579" v="415" actId="20577"/>
        <pc:sldMkLst>
          <pc:docMk/>
          <pc:sldMk cId="1612533027" sldId="290"/>
        </pc:sldMkLst>
        <pc:spChg chg="add mod">
          <ac:chgData name="EunJung Jung" userId="248185fc106a8be5" providerId="LiveId" clId="{1BADF791-9131-4FC5-BE87-4C35ED23B9D3}" dt="2021-04-25T20:30:52.266" v="413" actId="1036"/>
          <ac:spMkLst>
            <pc:docMk/>
            <pc:sldMk cId="1612533027" sldId="290"/>
            <ac:spMk id="2" creationId="{6C53B76A-4D33-4F73-9805-CEE042F0E41A}"/>
          </ac:spMkLst>
        </pc:spChg>
        <pc:spChg chg="add mod">
          <ac:chgData name="EunJung Jung" userId="248185fc106a8be5" providerId="LiveId" clId="{1BADF791-9131-4FC5-BE87-4C35ED23B9D3}" dt="2021-04-25T20:30:43.394" v="385"/>
          <ac:spMkLst>
            <pc:docMk/>
            <pc:sldMk cId="1612533027" sldId="290"/>
            <ac:spMk id="3" creationId="{F9C37E36-E24F-44AF-96C9-01AE0CF5BEC6}"/>
          </ac:spMkLst>
        </pc:spChg>
        <pc:spChg chg="add mod">
          <ac:chgData name="EunJung Jung" userId="248185fc106a8be5" providerId="LiveId" clId="{1BADF791-9131-4FC5-BE87-4C35ED23B9D3}" dt="2021-04-25T20:30:43.394" v="385"/>
          <ac:spMkLst>
            <pc:docMk/>
            <pc:sldMk cId="1612533027" sldId="290"/>
            <ac:spMk id="4" creationId="{F98FE1CE-4C70-4138-A528-353835785FA5}"/>
          </ac:spMkLst>
        </pc:spChg>
        <pc:spChg chg="add mod">
          <ac:chgData name="EunJung Jung" userId="248185fc106a8be5" providerId="LiveId" clId="{1BADF791-9131-4FC5-BE87-4C35ED23B9D3}" dt="2021-04-25T20:30:43.394" v="385"/>
          <ac:spMkLst>
            <pc:docMk/>
            <pc:sldMk cId="1612533027" sldId="290"/>
            <ac:spMk id="5" creationId="{CDCFDF66-0FF7-48AE-A8AA-AC4C8E3F878E}"/>
          </ac:spMkLst>
        </pc:spChg>
        <pc:picChg chg="add mod">
          <ac:chgData name="EunJung Jung" userId="248185fc106a8be5" providerId="LiveId" clId="{1BADF791-9131-4FC5-BE87-4C35ED23B9D3}" dt="2021-04-25T20:30:43.394" v="385"/>
          <ac:picMkLst>
            <pc:docMk/>
            <pc:sldMk cId="1612533027" sldId="290"/>
            <ac:picMk id="6" creationId="{C7114877-AA6E-4BE6-B7EB-B7B4DC7CB1AA}"/>
          </ac:picMkLst>
        </pc:picChg>
      </pc:sldChg>
      <pc:sldChg chg="addSp modSp new modAnim modNotesTx">
        <pc:chgData name="EunJung Jung" userId="248185fc106a8be5" providerId="LiveId" clId="{1BADF791-9131-4FC5-BE87-4C35ED23B9D3}" dt="2021-04-25T20:32:15.884" v="420" actId="20577"/>
        <pc:sldMkLst>
          <pc:docMk/>
          <pc:sldMk cId="4159209840" sldId="291"/>
        </pc:sldMkLst>
        <pc:spChg chg="add mod">
          <ac:chgData name="EunJung Jung" userId="248185fc106a8be5" providerId="LiveId" clId="{1BADF791-9131-4FC5-BE87-4C35ED23B9D3}" dt="2021-04-25T20:32:03.459" v="418"/>
          <ac:spMkLst>
            <pc:docMk/>
            <pc:sldMk cId="4159209840" sldId="291"/>
            <ac:spMk id="4" creationId="{C1BA5761-08F8-4921-9B60-CBD0382D658E}"/>
          </ac:spMkLst>
        </pc:spChg>
        <pc:spChg chg="add mod">
          <ac:chgData name="EunJung Jung" userId="248185fc106a8be5" providerId="LiveId" clId="{1BADF791-9131-4FC5-BE87-4C35ED23B9D3}" dt="2021-04-25T20:32:03.459" v="418"/>
          <ac:spMkLst>
            <pc:docMk/>
            <pc:sldMk cId="4159209840" sldId="291"/>
            <ac:spMk id="5" creationId="{5E34167E-B3D8-40B2-AF50-FD5015CDE1DA}"/>
          </ac:spMkLst>
        </pc:spChg>
        <pc:spChg chg="add mod">
          <ac:chgData name="EunJung Jung" userId="248185fc106a8be5" providerId="LiveId" clId="{1BADF791-9131-4FC5-BE87-4C35ED23B9D3}" dt="2021-04-25T20:32:03.459" v="418"/>
          <ac:spMkLst>
            <pc:docMk/>
            <pc:sldMk cId="4159209840" sldId="291"/>
            <ac:spMk id="6" creationId="{F49B4CC4-1E36-4539-874E-73E8DEA5507A}"/>
          </ac:spMkLst>
        </pc:spChg>
        <pc:spChg chg="add mod">
          <ac:chgData name="EunJung Jung" userId="248185fc106a8be5" providerId="LiveId" clId="{1BADF791-9131-4FC5-BE87-4C35ED23B9D3}" dt="2021-04-25T20:32:03.459" v="418"/>
          <ac:spMkLst>
            <pc:docMk/>
            <pc:sldMk cId="4159209840" sldId="291"/>
            <ac:spMk id="7" creationId="{BA1C6B99-D2CD-44EE-A5BE-B04837D9A8F1}"/>
          </ac:spMkLst>
        </pc:spChg>
        <pc:picChg chg="add mod">
          <ac:chgData name="EunJung Jung" userId="248185fc106a8be5" providerId="LiveId" clId="{1BADF791-9131-4FC5-BE87-4C35ED23B9D3}" dt="2021-04-25T20:32:03.459" v="418"/>
          <ac:picMkLst>
            <pc:docMk/>
            <pc:sldMk cId="4159209840" sldId="291"/>
            <ac:picMk id="2" creationId="{FA8EB637-0281-48D1-B3A6-455F51C05B52}"/>
          </ac:picMkLst>
        </pc:picChg>
        <pc:picChg chg="add mod">
          <ac:chgData name="EunJung Jung" userId="248185fc106a8be5" providerId="LiveId" clId="{1BADF791-9131-4FC5-BE87-4C35ED23B9D3}" dt="2021-04-25T20:32:03.459" v="418"/>
          <ac:picMkLst>
            <pc:docMk/>
            <pc:sldMk cId="4159209840" sldId="291"/>
            <ac:picMk id="3" creationId="{8137C87B-05D9-447F-9D26-6B8CC163DDC9}"/>
          </ac:picMkLst>
        </pc:picChg>
        <pc:picChg chg="add mod">
          <ac:chgData name="EunJung Jung" userId="248185fc106a8be5" providerId="LiveId" clId="{1BADF791-9131-4FC5-BE87-4C35ED23B9D3}" dt="2021-04-25T20:32:03.459" v="418"/>
          <ac:picMkLst>
            <pc:docMk/>
            <pc:sldMk cId="4159209840" sldId="291"/>
            <ac:picMk id="8" creationId="{3F17F2C6-96A9-411F-A39E-F105CF8238D5}"/>
          </ac:picMkLst>
        </pc:picChg>
      </pc:sldChg>
    </pc:docChg>
  </pc:docChgLst>
  <pc:docChgLst>
    <pc:chgData name="EunJung Jung" userId="248185fc106a8be5" providerId="LiveId" clId="{38F35EAF-A9C6-48E9-8F9B-2AB54241204C}"/>
    <pc:docChg chg="undo redo custSel modSld">
      <pc:chgData name="EunJung Jung" userId="248185fc106a8be5" providerId="LiveId" clId="{38F35EAF-A9C6-48E9-8F9B-2AB54241204C}" dt="2021-02-09T02:03:05.925" v="31" actId="1076"/>
      <pc:docMkLst>
        <pc:docMk/>
      </pc:docMkLst>
      <pc:sldChg chg="addSp delSp modSp mod addAnim delAnim modAnim">
        <pc:chgData name="EunJung Jung" userId="248185fc106a8be5" providerId="LiveId" clId="{38F35EAF-A9C6-48E9-8F9B-2AB54241204C}" dt="2021-02-09T01:59:51.264" v="12" actId="1076"/>
        <pc:sldMkLst>
          <pc:docMk/>
          <pc:sldMk cId="0" sldId="263"/>
        </pc:sldMkLst>
        <pc:picChg chg="add mod">
          <ac:chgData name="EunJung Jung" userId="248185fc106a8be5" providerId="LiveId" clId="{38F35EAF-A9C6-48E9-8F9B-2AB54241204C}" dt="2021-02-09T01:59:51.264" v="12" actId="1076"/>
          <ac:picMkLst>
            <pc:docMk/>
            <pc:sldMk cId="0" sldId="263"/>
            <ac:picMk id="2" creationId="{CFA4FAA7-1635-4410-AEA4-1C7BDC2205C1}"/>
          </ac:picMkLst>
        </pc:picChg>
        <pc:picChg chg="add del">
          <ac:chgData name="EunJung Jung" userId="248185fc106a8be5" providerId="LiveId" clId="{38F35EAF-A9C6-48E9-8F9B-2AB54241204C}" dt="2021-02-09T01:59:38.736" v="8" actId="478"/>
          <ac:picMkLst>
            <pc:docMk/>
            <pc:sldMk cId="0" sldId="263"/>
            <ac:picMk id="101" creationId="{00000000-0000-0000-0000-000000000000}"/>
          </ac:picMkLst>
        </pc:picChg>
      </pc:sldChg>
      <pc:sldChg chg="addSp delSp modSp mod delAnim modAnim">
        <pc:chgData name="EunJung Jung" userId="248185fc106a8be5" providerId="LiveId" clId="{38F35EAF-A9C6-48E9-8F9B-2AB54241204C}" dt="2021-02-09T02:01:11.080" v="17" actId="1076"/>
        <pc:sldMkLst>
          <pc:docMk/>
          <pc:sldMk cId="0" sldId="277"/>
        </pc:sldMkLst>
        <pc:picChg chg="add mod">
          <ac:chgData name="EunJung Jung" userId="248185fc106a8be5" providerId="LiveId" clId="{38F35EAF-A9C6-48E9-8F9B-2AB54241204C}" dt="2021-02-09T02:01:11.080" v="17" actId="1076"/>
          <ac:picMkLst>
            <pc:docMk/>
            <pc:sldMk cId="0" sldId="277"/>
            <ac:picMk id="2" creationId="{2CDB64D7-ADB3-4ED7-86CC-9CDCD59DE613}"/>
          </ac:picMkLst>
        </pc:picChg>
        <pc:picChg chg="del">
          <ac:chgData name="EunJung Jung" userId="248185fc106a8be5" providerId="LiveId" clId="{38F35EAF-A9C6-48E9-8F9B-2AB54241204C}" dt="2021-02-09T02:00:38.483" v="13" actId="478"/>
          <ac:picMkLst>
            <pc:docMk/>
            <pc:sldMk cId="0" sldId="277"/>
            <ac:picMk id="227" creationId="{00000000-0000-0000-0000-000000000000}"/>
          </ac:picMkLst>
        </pc:picChg>
      </pc:sldChg>
      <pc:sldChg chg="addSp delSp modSp mod addAnim delAnim modAnim">
        <pc:chgData name="EunJung Jung" userId="248185fc106a8be5" providerId="LiveId" clId="{38F35EAF-A9C6-48E9-8F9B-2AB54241204C}" dt="2021-02-09T02:03:05.925" v="31" actId="1076"/>
        <pc:sldMkLst>
          <pc:docMk/>
          <pc:sldMk cId="0" sldId="284"/>
        </pc:sldMkLst>
        <pc:spChg chg="add del">
          <ac:chgData name="EunJung Jung" userId="248185fc106a8be5" providerId="LiveId" clId="{38F35EAF-A9C6-48E9-8F9B-2AB54241204C}" dt="2021-02-09T02:02:12.157" v="20" actId="22"/>
          <ac:spMkLst>
            <pc:docMk/>
            <pc:sldMk cId="0" sldId="284"/>
            <ac:spMk id="7" creationId="{F1A131ED-1EC7-40C1-983F-887AF5DBAC3F}"/>
          </ac:spMkLst>
        </pc:spChg>
        <pc:spChg chg="mod">
          <ac:chgData name="EunJung Jung" userId="248185fc106a8be5" providerId="LiveId" clId="{38F35EAF-A9C6-48E9-8F9B-2AB54241204C}" dt="2021-02-09T02:02:53.659" v="28" actId="1076"/>
          <ac:spMkLst>
            <pc:docMk/>
            <pc:sldMk cId="0" sldId="284"/>
            <ac:spMk id="288" creationId="{00000000-0000-0000-0000-000000000000}"/>
          </ac:spMkLst>
        </pc:spChg>
        <pc:picChg chg="add mod">
          <ac:chgData name="EunJung Jung" userId="248185fc106a8be5" providerId="LiveId" clId="{38F35EAF-A9C6-48E9-8F9B-2AB54241204C}" dt="2021-02-09T02:03:05.925" v="31" actId="1076"/>
          <ac:picMkLst>
            <pc:docMk/>
            <pc:sldMk cId="0" sldId="284"/>
            <ac:picMk id="3" creationId="{0C34CD48-A79D-4E26-A0E4-60B5360580EB}"/>
          </ac:picMkLst>
        </pc:picChg>
        <pc:picChg chg="add del">
          <ac:chgData name="EunJung Jung" userId="248185fc106a8be5" providerId="LiveId" clId="{38F35EAF-A9C6-48E9-8F9B-2AB54241204C}" dt="2021-02-09T02:02:22.217" v="22" actId="478"/>
          <ac:picMkLst>
            <pc:docMk/>
            <pc:sldMk cId="0" sldId="284"/>
            <ac:picMk id="287"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700" b="1" i="0" u="none" strike="noStrike" cap="none">
                <a:solidFill>
                  <a:srgbClr val="941100"/>
                </a:solidFill>
                <a:latin typeface="Helvetica Neue"/>
                <a:ea typeface="Helvetica Neue"/>
                <a:cs typeface="Helvetica Neue"/>
                <a:sym typeface="Helvetica Neue"/>
              </a:defRPr>
            </a:lvl1pPr>
            <a:lvl2pPr marL="914400" marR="0" lvl="1" indent="-228600" algn="l" rtl="0">
              <a:spcBef>
                <a:spcPts val="0"/>
              </a:spcBef>
              <a:spcAft>
                <a:spcPts val="0"/>
              </a:spcAft>
              <a:buSzPts val="1400"/>
              <a:buNone/>
              <a:defRPr sz="1700" b="1" i="0" u="none" strike="noStrike" cap="none">
                <a:solidFill>
                  <a:srgbClr val="941100"/>
                </a:solidFill>
                <a:latin typeface="Helvetica Neue"/>
                <a:ea typeface="Helvetica Neue"/>
                <a:cs typeface="Helvetica Neue"/>
                <a:sym typeface="Helvetica Neue"/>
              </a:defRPr>
            </a:lvl2pPr>
            <a:lvl3pPr marL="1371600" marR="0" lvl="2" indent="-228600" algn="l" rtl="0">
              <a:spcBef>
                <a:spcPts val="0"/>
              </a:spcBef>
              <a:spcAft>
                <a:spcPts val="0"/>
              </a:spcAft>
              <a:buSzPts val="1400"/>
              <a:buNone/>
              <a:defRPr sz="1700" b="1" i="0" u="none" strike="noStrike" cap="none">
                <a:solidFill>
                  <a:srgbClr val="941100"/>
                </a:solidFill>
                <a:latin typeface="Helvetica Neue"/>
                <a:ea typeface="Helvetica Neue"/>
                <a:cs typeface="Helvetica Neue"/>
                <a:sym typeface="Helvetica Neue"/>
              </a:defRPr>
            </a:lvl3pPr>
            <a:lvl4pPr marL="1828800" marR="0" lvl="3" indent="-228600" algn="l" rtl="0">
              <a:spcBef>
                <a:spcPts val="0"/>
              </a:spcBef>
              <a:spcAft>
                <a:spcPts val="0"/>
              </a:spcAft>
              <a:buSzPts val="1400"/>
              <a:buNone/>
              <a:defRPr sz="1700" b="1" i="0" u="none" strike="noStrike" cap="none">
                <a:solidFill>
                  <a:srgbClr val="941100"/>
                </a:solidFill>
                <a:latin typeface="Helvetica Neue"/>
                <a:ea typeface="Helvetica Neue"/>
                <a:cs typeface="Helvetica Neue"/>
                <a:sym typeface="Helvetica Neue"/>
              </a:defRPr>
            </a:lvl4pPr>
            <a:lvl5pPr marL="2286000" marR="0" lvl="4" indent="-228600" algn="l" rtl="0">
              <a:spcBef>
                <a:spcPts val="0"/>
              </a:spcBef>
              <a:spcAft>
                <a:spcPts val="0"/>
              </a:spcAft>
              <a:buSzPts val="1400"/>
              <a:buNone/>
              <a:defRPr sz="1700" b="1" i="0" u="none" strike="noStrike" cap="none">
                <a:solidFill>
                  <a:srgbClr val="941100"/>
                </a:solidFill>
                <a:latin typeface="Helvetica Neue"/>
                <a:ea typeface="Helvetica Neue"/>
                <a:cs typeface="Helvetica Neue"/>
                <a:sym typeface="Helvetica Neue"/>
              </a:defRPr>
            </a:lvl5pPr>
            <a:lvl6pPr marL="2743200" marR="0" lvl="5" indent="-228600" algn="l" rtl="0">
              <a:spcBef>
                <a:spcPts val="0"/>
              </a:spcBef>
              <a:spcAft>
                <a:spcPts val="0"/>
              </a:spcAft>
              <a:buSzPts val="1400"/>
              <a:buNone/>
              <a:defRPr sz="1700" b="1" i="0" u="none" strike="noStrike" cap="none">
                <a:solidFill>
                  <a:srgbClr val="941100"/>
                </a:solidFill>
                <a:latin typeface="Helvetica Neue"/>
                <a:ea typeface="Helvetica Neue"/>
                <a:cs typeface="Helvetica Neue"/>
                <a:sym typeface="Helvetica Neue"/>
              </a:defRPr>
            </a:lvl6pPr>
            <a:lvl7pPr marL="3200400" marR="0" lvl="6" indent="-228600" algn="l" rtl="0">
              <a:spcBef>
                <a:spcPts val="0"/>
              </a:spcBef>
              <a:spcAft>
                <a:spcPts val="0"/>
              </a:spcAft>
              <a:buSzPts val="1400"/>
              <a:buNone/>
              <a:defRPr sz="1700" b="1" i="0" u="none" strike="noStrike" cap="none">
                <a:solidFill>
                  <a:srgbClr val="941100"/>
                </a:solidFill>
                <a:latin typeface="Helvetica Neue"/>
                <a:ea typeface="Helvetica Neue"/>
                <a:cs typeface="Helvetica Neue"/>
                <a:sym typeface="Helvetica Neue"/>
              </a:defRPr>
            </a:lvl7pPr>
            <a:lvl8pPr marL="3657600" marR="0" lvl="7" indent="-228600" algn="l" rtl="0">
              <a:spcBef>
                <a:spcPts val="0"/>
              </a:spcBef>
              <a:spcAft>
                <a:spcPts val="0"/>
              </a:spcAft>
              <a:buSzPts val="1400"/>
              <a:buNone/>
              <a:defRPr sz="1700" b="1" i="0" u="none" strike="noStrike" cap="none">
                <a:solidFill>
                  <a:srgbClr val="941100"/>
                </a:solidFill>
                <a:latin typeface="Helvetica Neue"/>
                <a:ea typeface="Helvetica Neue"/>
                <a:cs typeface="Helvetica Neue"/>
                <a:sym typeface="Helvetica Neue"/>
              </a:defRPr>
            </a:lvl8pPr>
            <a:lvl9pPr marL="4114800" marR="0" lvl="8" indent="-228600" algn="l" rtl="0">
              <a:spcBef>
                <a:spcPts val="0"/>
              </a:spcBef>
              <a:spcAft>
                <a:spcPts val="0"/>
              </a:spcAft>
              <a:buSzPts val="1400"/>
              <a:buNone/>
              <a:defRPr sz="1700" b="1" i="0" u="none" strike="noStrike" cap="none">
                <a:solidFill>
                  <a:srgbClr val="941100"/>
                </a:solidFill>
                <a:latin typeface="Helvetica Neue"/>
                <a:ea typeface="Helvetica Neue"/>
                <a:cs typeface="Helvetica Neue"/>
                <a:sym typeface="Helvetica Neue"/>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
        <p:cNvGrpSpPr/>
        <p:nvPr/>
      </p:nvGrpSpPr>
      <p:grpSpPr>
        <a:xfrm>
          <a:off x="0" y="0"/>
          <a:ext cx="0" cy="0"/>
          <a:chOff x="0" y="0"/>
          <a:chExt cx="0" cy="0"/>
        </a:xfrm>
      </p:grpSpPr>
      <p:sp>
        <p:nvSpPr>
          <p:cNvPr id="35" name="Google Shape;35;p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rtl="0">
              <a:spcBef>
                <a:spcPts val="0"/>
              </a:spcBef>
              <a:spcAft>
                <a:spcPts val="0"/>
              </a:spcAft>
            </a:pPr>
            <a:r>
              <a:rPr lang="ko-KR" altLang="en-US" sz="1800" b="0" i="0" u="none" strike="noStrike" dirty="0">
                <a:solidFill>
                  <a:srgbClr val="000000"/>
                </a:solidFill>
                <a:effectLst/>
                <a:latin typeface="Arial" panose="020B0604020202020204" pitchFamily="34" charset="0"/>
              </a:rPr>
              <a:t>고조선</a:t>
            </a:r>
            <a:endParaRPr lang="ko-KR" altLang="en-US" b="0" dirty="0">
              <a:effectLst/>
            </a:endParaRPr>
          </a:p>
        </p:txBody>
      </p:sp>
      <p:sp>
        <p:nvSpPr>
          <p:cNvPr id="36" name="Google Shape;3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600" b="0" i="0" u="none" strike="noStrike" dirty="0">
                <a:solidFill>
                  <a:srgbClr val="202124"/>
                </a:solidFill>
                <a:effectLst/>
                <a:latin typeface="Arial" panose="020B0604020202020204" pitchFamily="34" charset="0"/>
              </a:rPr>
              <a:t>The day to commemorate the establishment of </a:t>
            </a:r>
            <a:r>
              <a:rPr lang="ko-KR" altLang="en-US" sz="1600" b="0" i="0" u="none" strike="noStrike" dirty="0">
                <a:solidFill>
                  <a:srgbClr val="202124"/>
                </a:solidFill>
                <a:effectLst/>
                <a:latin typeface="Arial" panose="020B0604020202020204" pitchFamily="34" charset="0"/>
              </a:rPr>
              <a:t>고조선 </a:t>
            </a:r>
            <a:r>
              <a:rPr lang="en-US" sz="1600" b="0" i="0" u="none" strike="noStrike" dirty="0">
                <a:solidFill>
                  <a:srgbClr val="202124"/>
                </a:solidFill>
                <a:effectLst/>
                <a:latin typeface="Arial" panose="020B0604020202020204" pitchFamily="34" charset="0"/>
              </a:rPr>
              <a:t>is called</a:t>
            </a:r>
            <a:r>
              <a:rPr lang="ko-KR" altLang="en-US" sz="1600" b="0" i="0" u="none" strike="noStrike" dirty="0">
                <a:solidFill>
                  <a:srgbClr val="202124"/>
                </a:solidFill>
                <a:effectLst/>
                <a:latin typeface="Arial" panose="020B0604020202020204" pitchFamily="34" charset="0"/>
              </a:rPr>
              <a:t>개천절</a:t>
            </a:r>
            <a:r>
              <a:rPr lang="en-US" altLang="ko-KR" sz="1600" b="0" i="0" u="none" strike="noStrike" dirty="0">
                <a:solidFill>
                  <a:srgbClr val="202124"/>
                </a:solidFill>
                <a:effectLst/>
                <a:latin typeface="Arial" panose="020B0604020202020204" pitchFamily="34" charset="0"/>
              </a:rPr>
              <a:t>, </a:t>
            </a:r>
            <a:r>
              <a:rPr lang="en-US" sz="1600" b="0" i="0" u="none" strike="noStrike" dirty="0">
                <a:solidFill>
                  <a:srgbClr val="202124"/>
                </a:solidFill>
                <a:effectLst/>
                <a:latin typeface="Arial" panose="020B0604020202020204" pitchFamily="34" charset="0"/>
              </a:rPr>
              <a:t>National Foundation Day. It is on October 3rd, and the name means the day the sky was opened.</a:t>
            </a:r>
            <a:endParaRPr lang="en-US" b="0" dirty="0">
              <a:effectLst/>
            </a:endParaRPr>
          </a:p>
        </p:txBody>
      </p:sp>
    </p:spTree>
    <p:extLst>
      <p:ext uri="{BB962C8B-B14F-4D97-AF65-F5344CB8AC3E}">
        <p14:creationId xmlns:p14="http://schemas.microsoft.com/office/powerpoint/2010/main" val="2559014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1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rtl="0">
              <a:spcBef>
                <a:spcPts val="0"/>
              </a:spcBef>
              <a:spcAft>
                <a:spcPts val="0"/>
              </a:spcAft>
            </a:pPr>
            <a:r>
              <a:rPr lang="en-US" sz="1800" b="0" i="0" u="none" strike="noStrike" dirty="0">
                <a:solidFill>
                  <a:srgbClr val="000000"/>
                </a:solidFill>
                <a:effectLst/>
                <a:latin typeface="Arial" panose="020B0604020202020204" pitchFamily="34" charset="0"/>
              </a:rPr>
              <a:t>Let’s summarize what we’ve learned.</a:t>
            </a:r>
            <a:endParaRPr lang="en-US" b="0" dirty="0">
              <a:effectLst/>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&lt;click&gt; (</a:t>
            </a:r>
            <a:r>
              <a:rPr lang="ko-KR" altLang="en-US" sz="1800" b="0" i="0" u="none" strike="noStrike" dirty="0">
                <a:solidFill>
                  <a:srgbClr val="000000"/>
                </a:solidFill>
                <a:effectLst/>
                <a:latin typeface="Arial" panose="020B0604020202020204" pitchFamily="34" charset="0"/>
              </a:rPr>
              <a:t>선 연결 후 설명 자동재생</a:t>
            </a:r>
            <a:r>
              <a:rPr lang="en-US" altLang="ko-KR" sz="1800" b="0" i="0" u="none" strike="noStrike" dirty="0">
                <a:solidFill>
                  <a:srgbClr val="000000"/>
                </a:solidFill>
                <a:effectLst/>
                <a:latin typeface="Arial" panose="020B0604020202020204" pitchFamily="34" charset="0"/>
              </a:rPr>
              <a:t>) </a:t>
            </a:r>
            <a:r>
              <a:rPr lang="ko-KR" altLang="en-US" sz="1800" b="0" i="0" u="none" strike="noStrike" dirty="0">
                <a:solidFill>
                  <a:srgbClr val="000000"/>
                </a:solidFill>
                <a:effectLst/>
                <a:latin typeface="Arial" panose="020B0604020202020204" pitchFamily="34" charset="0"/>
              </a:rPr>
              <a:t>단군왕검 </a:t>
            </a:r>
            <a:r>
              <a:rPr lang="en-US" sz="1800" b="0" i="0" u="none" strike="noStrike" dirty="0">
                <a:solidFill>
                  <a:srgbClr val="000000"/>
                </a:solidFill>
                <a:effectLst/>
                <a:latin typeface="Arial" panose="020B0604020202020204" pitchFamily="34" charset="0"/>
              </a:rPr>
              <a:t>founded </a:t>
            </a:r>
            <a:r>
              <a:rPr lang="ko-KR" altLang="en-US" sz="1800" b="0" i="0" u="none" strike="noStrike" dirty="0">
                <a:solidFill>
                  <a:srgbClr val="000000"/>
                </a:solidFill>
                <a:effectLst/>
                <a:latin typeface="Arial" panose="020B0604020202020204" pitchFamily="34" charset="0"/>
              </a:rPr>
              <a:t>고조선</a:t>
            </a:r>
            <a:r>
              <a:rPr lang="en-US" altLang="ko-KR" sz="1800" b="0" i="0" u="none" strike="noStrike" dirty="0">
                <a:solidFill>
                  <a:srgbClr val="000000"/>
                </a:solidFill>
                <a:effectLst/>
                <a:latin typeface="Arial" panose="020B0604020202020204" pitchFamily="34" charset="0"/>
              </a:rPr>
              <a:t>.</a:t>
            </a:r>
            <a:endParaRPr lang="ko-KR" altLang="en-US" b="0" dirty="0">
              <a:effectLst/>
            </a:endParaRPr>
          </a:p>
          <a:p>
            <a:pPr rtl="0">
              <a:spcBef>
                <a:spcPts val="0"/>
              </a:spcBef>
              <a:spcAft>
                <a:spcPts val="0"/>
              </a:spcAft>
            </a:pPr>
            <a:r>
              <a:rPr lang="en-US" altLang="ko-KR" sz="1800" b="0" i="0" u="none" strike="noStrike" dirty="0">
                <a:solidFill>
                  <a:srgbClr val="000000"/>
                </a:solidFill>
                <a:effectLst/>
                <a:latin typeface="Arial" panose="020B0604020202020204" pitchFamily="34" charset="0"/>
              </a:rPr>
              <a:t>&lt;</a:t>
            </a:r>
            <a:r>
              <a:rPr lang="en-US" sz="1800" b="0" i="0" u="none" strike="noStrike" dirty="0">
                <a:solidFill>
                  <a:srgbClr val="000000"/>
                </a:solidFill>
                <a:effectLst/>
                <a:latin typeface="Arial" panose="020B0604020202020204" pitchFamily="34" charset="0"/>
              </a:rPr>
              <a:t>click&gt; (</a:t>
            </a:r>
            <a:r>
              <a:rPr lang="ko-KR" altLang="en-US" sz="1800" b="0" i="0" u="none" strike="noStrike" dirty="0">
                <a:solidFill>
                  <a:srgbClr val="000000"/>
                </a:solidFill>
                <a:effectLst/>
                <a:latin typeface="Arial" panose="020B0604020202020204" pitchFamily="34" charset="0"/>
              </a:rPr>
              <a:t>선 연결 후 설명 자동재생</a:t>
            </a:r>
            <a:r>
              <a:rPr lang="en-US" altLang="ko-KR" sz="1800" b="0" i="0" u="none" strike="noStrike" dirty="0">
                <a:solidFill>
                  <a:srgbClr val="000000"/>
                </a:solidFill>
                <a:effectLst/>
                <a:latin typeface="Arial" panose="020B0604020202020204" pitchFamily="34" charset="0"/>
              </a:rPr>
              <a:t>) </a:t>
            </a:r>
            <a:r>
              <a:rPr lang="ko-KR" altLang="en-US" sz="1800" b="0" i="0" u="none" strike="noStrike" dirty="0">
                <a:solidFill>
                  <a:srgbClr val="000000"/>
                </a:solidFill>
                <a:effectLst/>
                <a:latin typeface="Arial" panose="020B0604020202020204" pitchFamily="34" charset="0"/>
              </a:rPr>
              <a:t>고조선 </a:t>
            </a:r>
            <a:r>
              <a:rPr lang="en-US" sz="1800" b="0" i="0" u="none" strike="noStrike" dirty="0">
                <a:solidFill>
                  <a:srgbClr val="000000"/>
                </a:solidFill>
                <a:effectLst/>
                <a:latin typeface="Arial" panose="020B0604020202020204" pitchFamily="34" charset="0"/>
              </a:rPr>
              <a:t>was built in 2333 BC.</a:t>
            </a:r>
            <a:endParaRPr lang="en-US" b="0" dirty="0">
              <a:effectLst/>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&lt;click&gt; (</a:t>
            </a:r>
            <a:r>
              <a:rPr lang="ko-KR" altLang="en-US" sz="1800" b="0" i="0" u="none" strike="noStrike" dirty="0">
                <a:solidFill>
                  <a:srgbClr val="000000"/>
                </a:solidFill>
                <a:effectLst/>
                <a:latin typeface="Arial" panose="020B0604020202020204" pitchFamily="34" charset="0"/>
              </a:rPr>
              <a:t>선 연결 후 설명 자동재생</a:t>
            </a:r>
            <a:r>
              <a:rPr lang="en-US" altLang="ko-KR" sz="1800" b="0" i="0" u="none" strike="noStrike" dirty="0">
                <a:solidFill>
                  <a:srgbClr val="000000"/>
                </a:solidFill>
                <a:effectLst/>
                <a:latin typeface="Arial" panose="020B0604020202020204" pitchFamily="34" charset="0"/>
              </a:rPr>
              <a:t>) ‘</a:t>
            </a:r>
            <a:r>
              <a:rPr lang="ko-KR" altLang="en-US" sz="1800" b="0" i="0" u="none" strike="noStrike" dirty="0">
                <a:solidFill>
                  <a:srgbClr val="000000"/>
                </a:solidFill>
                <a:effectLst/>
                <a:latin typeface="Arial" panose="020B0604020202020204" pitchFamily="34" charset="0"/>
              </a:rPr>
              <a:t>홍익인간’ </a:t>
            </a:r>
            <a:r>
              <a:rPr lang="en-US" sz="1800" b="0" i="0" u="none" strike="noStrike" dirty="0">
                <a:solidFill>
                  <a:srgbClr val="000000"/>
                </a:solidFill>
                <a:effectLst/>
                <a:latin typeface="Arial" panose="020B0604020202020204" pitchFamily="34" charset="0"/>
              </a:rPr>
              <a:t>is the founding philosophy of </a:t>
            </a:r>
            <a:r>
              <a:rPr lang="ko-KR" altLang="en-US" sz="1800" b="0" i="0" u="none" strike="noStrike" dirty="0">
                <a:solidFill>
                  <a:srgbClr val="000000"/>
                </a:solidFill>
                <a:effectLst/>
                <a:latin typeface="Arial" panose="020B0604020202020204" pitchFamily="34" charset="0"/>
              </a:rPr>
              <a:t>고조선 </a:t>
            </a:r>
            <a:r>
              <a:rPr lang="en-US" sz="1800" b="0" i="0" u="none" strike="noStrike" dirty="0">
                <a:solidFill>
                  <a:srgbClr val="000000"/>
                </a:solidFill>
                <a:effectLst/>
                <a:latin typeface="Arial" panose="020B0604020202020204" pitchFamily="34" charset="0"/>
              </a:rPr>
              <a:t>which means ‘widely benefiting humans.’</a:t>
            </a:r>
            <a:endParaRPr lang="en-US" b="0" dirty="0">
              <a:effectLst/>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&lt;click&gt; (</a:t>
            </a:r>
            <a:r>
              <a:rPr lang="ko-KR" altLang="en-US" sz="1800" b="0" i="0" u="none" strike="noStrike" dirty="0">
                <a:solidFill>
                  <a:srgbClr val="000000"/>
                </a:solidFill>
                <a:effectLst/>
                <a:latin typeface="Arial" panose="020B0604020202020204" pitchFamily="34" charset="0"/>
              </a:rPr>
              <a:t>선 연결 후 설명 자동재생</a:t>
            </a:r>
            <a:r>
              <a:rPr lang="en-US" altLang="ko-KR" sz="1800" b="0" i="0" u="none" strike="noStrike" dirty="0">
                <a:solidFill>
                  <a:srgbClr val="000000"/>
                </a:solidFill>
                <a:effectLst/>
                <a:latin typeface="Arial" panose="020B0604020202020204" pitchFamily="34" charset="0"/>
              </a:rPr>
              <a:t>) </a:t>
            </a:r>
            <a:r>
              <a:rPr lang="en-US" sz="1800" b="0" i="0" u="none" strike="noStrike" dirty="0">
                <a:solidFill>
                  <a:srgbClr val="000000"/>
                </a:solidFill>
                <a:effectLst/>
                <a:latin typeface="Arial" panose="020B0604020202020204" pitchFamily="34" charset="0"/>
              </a:rPr>
              <a:t>October 3rd is </a:t>
            </a:r>
            <a:r>
              <a:rPr lang="ko-KR" altLang="en-US" sz="1800" b="0" i="0" u="none" strike="noStrike" dirty="0">
                <a:solidFill>
                  <a:srgbClr val="000000"/>
                </a:solidFill>
                <a:effectLst/>
                <a:latin typeface="Arial" panose="020B0604020202020204" pitchFamily="34" charset="0"/>
              </a:rPr>
              <a:t>개천절</a:t>
            </a:r>
            <a:r>
              <a:rPr lang="en-US" altLang="ko-KR" sz="1800" b="0" i="0" u="none" strike="noStrike" dirty="0">
                <a:solidFill>
                  <a:srgbClr val="000000"/>
                </a:solidFill>
                <a:effectLst/>
                <a:latin typeface="Arial" panose="020B0604020202020204" pitchFamily="34" charset="0"/>
              </a:rPr>
              <a:t>, </a:t>
            </a:r>
            <a:r>
              <a:rPr lang="en-US" sz="1800" b="0" i="0" u="none" strike="noStrike" dirty="0">
                <a:solidFill>
                  <a:srgbClr val="000000"/>
                </a:solidFill>
                <a:effectLst/>
                <a:latin typeface="Arial" panose="020B0604020202020204" pitchFamily="34" charset="0"/>
              </a:rPr>
              <a:t>the National Foundation Day.</a:t>
            </a:r>
            <a:endParaRPr lang="en-US" b="0" dirty="0">
              <a:effectLst/>
            </a:endParaRPr>
          </a:p>
        </p:txBody>
      </p:sp>
      <p:sp>
        <p:nvSpPr>
          <p:cNvPr id="130" name="Google Shape;130;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1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rtl="0"/>
            <a:r>
              <a:rPr lang="en-US" sz="1800" b="0" i="0" u="none" strike="noStrike" dirty="0">
                <a:solidFill>
                  <a:srgbClr val="202124"/>
                </a:solidFill>
                <a:effectLst/>
                <a:latin typeface="Arial" panose="020B0604020202020204" pitchFamily="34" charset="0"/>
              </a:rPr>
              <a:t>One of the three relics that determine the territory of </a:t>
            </a:r>
            <a:r>
              <a:rPr lang="ko-KR" altLang="en-US" sz="1800" b="0" i="0" u="none" strike="noStrike" dirty="0">
                <a:solidFill>
                  <a:srgbClr val="202124"/>
                </a:solidFill>
                <a:effectLst/>
                <a:latin typeface="Arial" panose="020B0604020202020204" pitchFamily="34" charset="0"/>
              </a:rPr>
              <a:t>고조선 </a:t>
            </a:r>
            <a:r>
              <a:rPr lang="en-US" sz="1800" b="0" i="0" u="none" strike="noStrike" dirty="0">
                <a:solidFill>
                  <a:srgbClr val="202124"/>
                </a:solidFill>
                <a:effectLst/>
                <a:latin typeface="Arial" panose="020B0604020202020204" pitchFamily="34" charset="0"/>
              </a:rPr>
              <a:t>is </a:t>
            </a:r>
            <a:r>
              <a:rPr lang="ko-KR" altLang="en-US" sz="1800" b="0" i="0" u="none" strike="noStrike" dirty="0">
                <a:solidFill>
                  <a:srgbClr val="202124"/>
                </a:solidFill>
                <a:effectLst/>
                <a:latin typeface="Arial" panose="020B0604020202020204" pitchFamily="34" charset="0"/>
              </a:rPr>
              <a:t>비파형 동검</a:t>
            </a:r>
            <a:r>
              <a:rPr lang="en-US" altLang="ko-KR" sz="1800" b="0" i="0" u="none" strike="noStrike" dirty="0">
                <a:solidFill>
                  <a:srgbClr val="202124"/>
                </a:solidFill>
                <a:effectLst/>
                <a:latin typeface="Arial" panose="020B0604020202020204" pitchFamily="34" charset="0"/>
              </a:rPr>
              <a:t>. </a:t>
            </a:r>
            <a:r>
              <a:rPr lang="en-US" sz="1800" b="0" i="0" u="none" strike="noStrike" dirty="0">
                <a:solidFill>
                  <a:srgbClr val="202124"/>
                </a:solidFill>
                <a:effectLst/>
                <a:latin typeface="Arial" panose="020B0604020202020204" pitchFamily="34" charset="0"/>
              </a:rPr>
              <a:t>It was a weapon, a ritual tool, and a symbol of power.</a:t>
            </a:r>
            <a:endParaRPr lang="en-US" b="0" dirty="0">
              <a:effectLst/>
            </a:endParaRPr>
          </a:p>
        </p:txBody>
      </p:sp>
      <p:sp>
        <p:nvSpPr>
          <p:cNvPr id="146" name="Google Shape;146;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rtl="0"/>
            <a:r>
              <a:rPr lang="en-US" sz="1800" b="0" i="0" u="none" strike="noStrike" dirty="0">
                <a:solidFill>
                  <a:srgbClr val="202124"/>
                </a:solidFill>
                <a:effectLst/>
                <a:latin typeface="Arial" panose="020B0604020202020204" pitchFamily="34" charset="0"/>
              </a:rPr>
              <a:t>Another of the three relics that determine the territory of </a:t>
            </a:r>
            <a:r>
              <a:rPr lang="ko-KR" altLang="en-US" sz="1800" b="0" i="0" u="none" strike="noStrike" dirty="0">
                <a:solidFill>
                  <a:srgbClr val="202124"/>
                </a:solidFill>
                <a:effectLst/>
                <a:latin typeface="Arial" panose="020B0604020202020204" pitchFamily="34" charset="0"/>
              </a:rPr>
              <a:t>고조선 </a:t>
            </a:r>
            <a:r>
              <a:rPr lang="en-US" sz="1800" b="0" i="0" u="none" strike="noStrike" dirty="0">
                <a:solidFill>
                  <a:srgbClr val="202124"/>
                </a:solidFill>
                <a:effectLst/>
                <a:latin typeface="Arial" panose="020B0604020202020204" pitchFamily="34" charset="0"/>
              </a:rPr>
              <a:t>is </a:t>
            </a:r>
            <a:r>
              <a:rPr lang="ko-KR" altLang="en-US" sz="1800" b="0" i="0" u="none" strike="noStrike" dirty="0">
                <a:solidFill>
                  <a:srgbClr val="202124"/>
                </a:solidFill>
                <a:effectLst/>
                <a:latin typeface="Arial" panose="020B0604020202020204" pitchFamily="34" charset="0"/>
              </a:rPr>
              <a:t>탁자 모양 고인돌</a:t>
            </a:r>
            <a:r>
              <a:rPr lang="en-US" altLang="ko-KR" sz="1800" b="0" i="0" u="none" strike="noStrike" dirty="0">
                <a:solidFill>
                  <a:srgbClr val="202124"/>
                </a:solidFill>
                <a:effectLst/>
                <a:latin typeface="Arial" panose="020B0604020202020204" pitchFamily="34" charset="0"/>
              </a:rPr>
              <a:t>. </a:t>
            </a:r>
            <a:r>
              <a:rPr lang="en-US" sz="1800" b="0" i="0" u="none" strike="noStrike" dirty="0">
                <a:solidFill>
                  <a:srgbClr val="202124"/>
                </a:solidFill>
                <a:effectLst/>
                <a:latin typeface="Arial" panose="020B0604020202020204" pitchFamily="34" charset="0"/>
              </a:rPr>
              <a:t>You can see that there was a ruling class and a dominated class.</a:t>
            </a:r>
            <a:endParaRPr lang="en-US" b="0" dirty="0">
              <a:effectLst/>
            </a:endParaRPr>
          </a:p>
        </p:txBody>
      </p:sp>
      <p:sp>
        <p:nvSpPr>
          <p:cNvPr id="153" name="Google Shape;153;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1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rtl="0"/>
            <a:r>
              <a:rPr lang="en-US" sz="1800" b="0" i="0" u="none" strike="noStrike" dirty="0">
                <a:solidFill>
                  <a:srgbClr val="202124"/>
                </a:solidFill>
                <a:effectLst/>
                <a:latin typeface="Arial" panose="020B0604020202020204" pitchFamily="34" charset="0"/>
              </a:rPr>
              <a:t>The third of the three relics that determine the territory of </a:t>
            </a:r>
            <a:r>
              <a:rPr lang="ko-KR" altLang="en-US" sz="1800" b="0" i="0" u="none" strike="noStrike" dirty="0">
                <a:solidFill>
                  <a:srgbClr val="202124"/>
                </a:solidFill>
                <a:effectLst/>
                <a:latin typeface="Arial" panose="020B0604020202020204" pitchFamily="34" charset="0"/>
              </a:rPr>
              <a:t>고조선 </a:t>
            </a:r>
            <a:r>
              <a:rPr lang="en-US" sz="1800" b="0" i="0" u="none" strike="noStrike" dirty="0">
                <a:solidFill>
                  <a:srgbClr val="202124"/>
                </a:solidFill>
                <a:effectLst/>
                <a:latin typeface="Arial" panose="020B0604020202020204" pitchFamily="34" charset="0"/>
              </a:rPr>
              <a:t>is </a:t>
            </a:r>
            <a:r>
              <a:rPr lang="ko-KR" altLang="en-US" sz="1800" b="0" i="0" u="none" strike="noStrike" dirty="0">
                <a:solidFill>
                  <a:srgbClr val="202124"/>
                </a:solidFill>
                <a:effectLst/>
                <a:latin typeface="Arial" panose="020B0604020202020204" pitchFamily="34" charset="0"/>
              </a:rPr>
              <a:t>미송리식 </a:t>
            </a:r>
            <a:r>
              <a:rPr lang="en-US" sz="1800" b="0" i="0" u="none" strike="noStrike" dirty="0">
                <a:solidFill>
                  <a:srgbClr val="202124"/>
                </a:solidFill>
                <a:effectLst/>
                <a:latin typeface="Arial" panose="020B0604020202020204" pitchFamily="34" charset="0"/>
              </a:rPr>
              <a:t>pottery. It was a bowl for storing and cooking food, you can see that </a:t>
            </a:r>
            <a:r>
              <a:rPr lang="ko-KR" altLang="en-US" sz="1800" b="0" i="0" u="none" strike="noStrike" dirty="0">
                <a:solidFill>
                  <a:srgbClr val="202124"/>
                </a:solidFill>
                <a:effectLst/>
                <a:latin typeface="Arial" panose="020B0604020202020204" pitchFamily="34" charset="0"/>
              </a:rPr>
              <a:t>고조선 </a:t>
            </a:r>
            <a:r>
              <a:rPr lang="en-US" sz="1800" b="0" i="0" u="none" strike="noStrike" dirty="0">
                <a:solidFill>
                  <a:srgbClr val="202124"/>
                </a:solidFill>
                <a:effectLst/>
                <a:latin typeface="Arial" panose="020B0604020202020204" pitchFamily="34" charset="0"/>
              </a:rPr>
              <a:t>people settled in one place and farming was very important.</a:t>
            </a:r>
            <a:endParaRPr lang="en-US" b="0" dirty="0">
              <a:effectLst/>
            </a:endParaRPr>
          </a:p>
        </p:txBody>
      </p:sp>
      <p:sp>
        <p:nvSpPr>
          <p:cNvPr id="160" name="Google Shape;160;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1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rtl="0">
              <a:spcBef>
                <a:spcPts val="0"/>
              </a:spcBef>
              <a:spcAft>
                <a:spcPts val="0"/>
              </a:spcAft>
            </a:pPr>
            <a:r>
              <a:rPr lang="en-US" sz="1800" b="0" i="0" u="none" strike="noStrike" dirty="0">
                <a:solidFill>
                  <a:srgbClr val="000000"/>
                </a:solidFill>
                <a:effectLst/>
                <a:latin typeface="Arial" panose="020B0604020202020204" pitchFamily="34" charset="0"/>
              </a:rPr>
              <a:t>They are bronze mirrors and bronze buttons.</a:t>
            </a:r>
            <a:endParaRPr lang="en-US" b="0" dirty="0">
              <a:effectLst/>
            </a:endParaRPr>
          </a:p>
        </p:txBody>
      </p:sp>
      <p:sp>
        <p:nvSpPr>
          <p:cNvPr id="167" name="Google Shape;167;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16: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rtl="0"/>
            <a:r>
              <a:rPr lang="en-US" sz="1800" b="0" i="0" u="none" strike="noStrike" dirty="0">
                <a:solidFill>
                  <a:srgbClr val="202124"/>
                </a:solidFill>
                <a:effectLst/>
                <a:latin typeface="Arial" panose="020B0604020202020204" pitchFamily="34" charset="0"/>
              </a:rPr>
              <a:t>It is a half-moon stone knife, </a:t>
            </a:r>
            <a:r>
              <a:rPr lang="ko-KR" altLang="en-US" sz="1800" b="0" i="0" u="none" strike="noStrike" dirty="0">
                <a:solidFill>
                  <a:srgbClr val="202124"/>
                </a:solidFill>
                <a:effectLst/>
                <a:latin typeface="Arial" panose="020B0604020202020204" pitchFamily="34" charset="0"/>
              </a:rPr>
              <a:t>반달 돌칼 </a:t>
            </a:r>
            <a:r>
              <a:rPr lang="en-US" sz="1800" b="0" i="0" u="none" strike="noStrike" dirty="0">
                <a:solidFill>
                  <a:srgbClr val="202124"/>
                </a:solidFill>
                <a:effectLst/>
                <a:latin typeface="Arial" panose="020B0604020202020204" pitchFamily="34" charset="0"/>
              </a:rPr>
              <a:t>used in farming. It was used with a string put in the two holes to pick or cut the grain like the picture. The Bronze Age doesn't mean that only items made of bronze were used. </a:t>
            </a:r>
            <a:endParaRPr lang="en-US" b="0" dirty="0">
              <a:effectLst/>
            </a:endParaRPr>
          </a:p>
        </p:txBody>
      </p:sp>
      <p:sp>
        <p:nvSpPr>
          <p:cNvPr id="174" name="Google Shape;174;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17: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rtl="0"/>
            <a:r>
              <a:rPr lang="en-US" sz="1800" b="0" i="0" u="none" strike="noStrike" dirty="0">
                <a:solidFill>
                  <a:srgbClr val="202124"/>
                </a:solidFill>
                <a:effectLst/>
                <a:latin typeface="Arial" panose="020B0604020202020204" pitchFamily="34" charset="0"/>
              </a:rPr>
              <a:t>Look at these pictures. The first picture is a needle box. </a:t>
            </a:r>
            <a:r>
              <a:rPr lang="ko-KR" altLang="en-US" sz="1800" b="0" i="0" u="none" strike="noStrike" dirty="0">
                <a:solidFill>
                  <a:srgbClr val="202124"/>
                </a:solidFill>
                <a:effectLst/>
                <a:latin typeface="Arial" panose="020B0604020202020204" pitchFamily="34" charset="0"/>
              </a:rPr>
              <a:t>고조선 </a:t>
            </a:r>
            <a:r>
              <a:rPr lang="en-US" sz="1800" b="0" i="0" u="none" strike="noStrike" dirty="0">
                <a:solidFill>
                  <a:srgbClr val="202124"/>
                </a:solidFill>
                <a:effectLst/>
                <a:latin typeface="Arial" panose="020B0604020202020204" pitchFamily="34" charset="0"/>
              </a:rPr>
              <a:t>people kept needles in a bone box. We can tell that they thought making clothes was very important by looking at this bone needle box. The picture in the middle is of a clay doll wearing a hat. It seems that the people of </a:t>
            </a:r>
            <a:r>
              <a:rPr lang="ko-KR" altLang="en-US" sz="1800" b="0" i="0" u="none" strike="noStrike" dirty="0">
                <a:solidFill>
                  <a:srgbClr val="202124"/>
                </a:solidFill>
                <a:effectLst/>
                <a:latin typeface="Arial" panose="020B0604020202020204" pitchFamily="34" charset="0"/>
              </a:rPr>
              <a:t>고조선 </a:t>
            </a:r>
            <a:r>
              <a:rPr lang="en-US" sz="1800" b="0" i="0" u="none" strike="noStrike" dirty="0">
                <a:solidFill>
                  <a:srgbClr val="202124"/>
                </a:solidFill>
                <a:effectLst/>
                <a:latin typeface="Arial" panose="020B0604020202020204" pitchFamily="34" charset="0"/>
              </a:rPr>
              <a:t>enjoyed wearing hats. The photo on the right is an outfit the </a:t>
            </a:r>
            <a:r>
              <a:rPr lang="ko-KR" altLang="en-US" sz="1800" b="0" i="0" u="none" strike="noStrike" dirty="0">
                <a:solidFill>
                  <a:srgbClr val="202124"/>
                </a:solidFill>
                <a:effectLst/>
                <a:latin typeface="Arial" panose="020B0604020202020204" pitchFamily="34" charset="0"/>
              </a:rPr>
              <a:t>부여 </a:t>
            </a:r>
            <a:r>
              <a:rPr lang="en-US" sz="1800" b="0" i="0" u="none" strike="noStrike" dirty="0">
                <a:solidFill>
                  <a:srgbClr val="202124"/>
                </a:solidFill>
                <a:effectLst/>
                <a:latin typeface="Arial" panose="020B0604020202020204" pitchFamily="34" charset="0"/>
              </a:rPr>
              <a:t>people inherited from </a:t>
            </a:r>
            <a:r>
              <a:rPr lang="ko-KR" altLang="en-US" sz="1800" b="0" i="0" u="none" strike="noStrike" dirty="0">
                <a:solidFill>
                  <a:srgbClr val="202124"/>
                </a:solidFill>
                <a:effectLst/>
                <a:latin typeface="Arial" panose="020B0604020202020204" pitchFamily="34" charset="0"/>
              </a:rPr>
              <a:t>고조선</a:t>
            </a:r>
            <a:r>
              <a:rPr lang="en-US" altLang="ko-KR" sz="1800" b="0" i="0" u="none" strike="noStrike" dirty="0">
                <a:solidFill>
                  <a:srgbClr val="202124"/>
                </a:solidFill>
                <a:effectLst/>
                <a:latin typeface="Arial" panose="020B0604020202020204" pitchFamily="34" charset="0"/>
              </a:rPr>
              <a:t>. </a:t>
            </a:r>
            <a:r>
              <a:rPr lang="en-US" sz="1800" b="0" i="0" u="none" strike="noStrike" dirty="0">
                <a:solidFill>
                  <a:srgbClr val="202124"/>
                </a:solidFill>
                <a:effectLst/>
                <a:latin typeface="Arial" panose="020B0604020202020204" pitchFamily="34" charset="0"/>
              </a:rPr>
              <a:t>Since it is a country that inherited </a:t>
            </a:r>
            <a:r>
              <a:rPr lang="ko-KR" altLang="en-US" sz="1800" b="0" i="0" u="none" strike="noStrike" dirty="0">
                <a:solidFill>
                  <a:srgbClr val="202124"/>
                </a:solidFill>
                <a:effectLst/>
                <a:latin typeface="Arial" panose="020B0604020202020204" pitchFamily="34" charset="0"/>
              </a:rPr>
              <a:t>고조선</a:t>
            </a:r>
            <a:r>
              <a:rPr lang="en-US" altLang="ko-KR" sz="1800" b="0" i="0" u="none" strike="noStrike" dirty="0">
                <a:solidFill>
                  <a:srgbClr val="202124"/>
                </a:solidFill>
                <a:effectLst/>
                <a:latin typeface="Arial" panose="020B0604020202020204" pitchFamily="34" charset="0"/>
              </a:rPr>
              <a:t>, </a:t>
            </a:r>
            <a:r>
              <a:rPr lang="en-US" sz="1800" b="0" i="0" u="none" strike="noStrike" dirty="0">
                <a:solidFill>
                  <a:srgbClr val="202124"/>
                </a:solidFill>
                <a:effectLst/>
                <a:latin typeface="Arial" panose="020B0604020202020204" pitchFamily="34" charset="0"/>
              </a:rPr>
              <a:t>the clothes of the people of </a:t>
            </a:r>
            <a:r>
              <a:rPr lang="ko-KR" altLang="en-US" sz="1800" b="0" i="0" u="none" strike="noStrike" dirty="0">
                <a:solidFill>
                  <a:srgbClr val="202124"/>
                </a:solidFill>
                <a:effectLst/>
                <a:latin typeface="Arial" panose="020B0604020202020204" pitchFamily="34" charset="0"/>
              </a:rPr>
              <a:t>고조선 </a:t>
            </a:r>
            <a:r>
              <a:rPr lang="en-US" sz="1800" b="0" i="0" u="none" strike="noStrike" dirty="0">
                <a:solidFill>
                  <a:srgbClr val="202124"/>
                </a:solidFill>
                <a:effectLst/>
                <a:latin typeface="Arial" panose="020B0604020202020204" pitchFamily="34" charset="0"/>
              </a:rPr>
              <a:t>would be similar.</a:t>
            </a:r>
            <a:endParaRPr lang="en-US" b="0" dirty="0">
              <a:effectLst/>
            </a:endParaRPr>
          </a:p>
        </p:txBody>
      </p:sp>
      <p:sp>
        <p:nvSpPr>
          <p:cNvPr id="181" name="Google Shape;181;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18: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rtl="0"/>
            <a:r>
              <a:rPr lang="en-US" sz="1800" b="0" i="0" u="none" strike="noStrike" dirty="0">
                <a:solidFill>
                  <a:srgbClr val="202124"/>
                </a:solidFill>
                <a:effectLst/>
                <a:latin typeface="Arial" panose="020B0604020202020204" pitchFamily="34" charset="0"/>
              </a:rPr>
              <a:t>Were there laws in </a:t>
            </a:r>
            <a:r>
              <a:rPr lang="ko-KR" altLang="en-US" sz="1800" b="0" i="0" u="none" strike="noStrike" dirty="0">
                <a:solidFill>
                  <a:srgbClr val="202124"/>
                </a:solidFill>
                <a:effectLst/>
                <a:latin typeface="Arial" panose="020B0604020202020204" pitchFamily="34" charset="0"/>
              </a:rPr>
              <a:t>고조선</a:t>
            </a:r>
            <a:r>
              <a:rPr lang="en-US" altLang="ko-KR" sz="1800" b="0" i="0" u="none" strike="noStrike" dirty="0">
                <a:solidFill>
                  <a:srgbClr val="202124"/>
                </a:solidFill>
                <a:effectLst/>
                <a:latin typeface="Arial" panose="020B0604020202020204" pitchFamily="34" charset="0"/>
              </a:rPr>
              <a:t>? </a:t>
            </a:r>
            <a:r>
              <a:rPr lang="en-US" sz="1800" b="0" i="0" u="none" strike="noStrike" dirty="0">
                <a:solidFill>
                  <a:srgbClr val="202124"/>
                </a:solidFill>
                <a:effectLst/>
                <a:latin typeface="Arial" panose="020B0604020202020204" pitchFamily="34" charset="0"/>
              </a:rPr>
              <a:t>There was a law that allowed people to settle down, farm, and maintain social order as the number of people in the group increased. There is a record of </a:t>
            </a:r>
            <a:r>
              <a:rPr lang="ko-KR" altLang="en-US" sz="1800" b="0" i="0" u="none" strike="noStrike" dirty="0">
                <a:solidFill>
                  <a:srgbClr val="202124"/>
                </a:solidFill>
                <a:effectLst/>
                <a:latin typeface="Arial" panose="020B0604020202020204" pitchFamily="34" charset="0"/>
              </a:rPr>
              <a:t>고조선</a:t>
            </a:r>
            <a:r>
              <a:rPr lang="en-US" altLang="ko-KR" sz="1800" b="0" i="0" u="none" strike="noStrike" dirty="0">
                <a:solidFill>
                  <a:srgbClr val="202124"/>
                </a:solidFill>
                <a:effectLst/>
                <a:latin typeface="Arial" panose="020B0604020202020204" pitchFamily="34" charset="0"/>
              </a:rPr>
              <a:t>'</a:t>
            </a:r>
            <a:r>
              <a:rPr lang="en-US" sz="1800" b="0" i="0" u="none" strike="noStrike" dirty="0">
                <a:solidFill>
                  <a:srgbClr val="202124"/>
                </a:solidFill>
                <a:effectLst/>
                <a:latin typeface="Arial" panose="020B0604020202020204" pitchFamily="34" charset="0"/>
              </a:rPr>
              <a:t>s eight articles in the Chinese history book '</a:t>
            </a:r>
            <a:r>
              <a:rPr lang="ko-KR" altLang="en-US" sz="1800" b="0" i="0" u="none" strike="noStrike" dirty="0">
                <a:solidFill>
                  <a:srgbClr val="202124"/>
                </a:solidFill>
                <a:effectLst/>
                <a:latin typeface="Arial" panose="020B0604020202020204" pitchFamily="34" charset="0"/>
              </a:rPr>
              <a:t>한서</a:t>
            </a:r>
            <a:r>
              <a:rPr lang="en-US" altLang="ko-KR" sz="1800" b="0" i="0" u="none" strike="noStrike" dirty="0">
                <a:solidFill>
                  <a:srgbClr val="202124"/>
                </a:solidFill>
                <a:effectLst/>
                <a:latin typeface="Arial" panose="020B0604020202020204" pitchFamily="34" charset="0"/>
              </a:rPr>
              <a:t>', </a:t>
            </a:r>
            <a:r>
              <a:rPr lang="en-US" sz="1800" b="0" i="0" u="none" strike="noStrike" dirty="0">
                <a:solidFill>
                  <a:srgbClr val="202124"/>
                </a:solidFill>
                <a:effectLst/>
                <a:latin typeface="Arial" panose="020B0604020202020204" pitchFamily="34" charset="0"/>
              </a:rPr>
              <a:t>but only three are known. The first law is anybody who kills another person will be put to death. The second law is that those who hurt others should pay back damage with grain. And the third law is that anybody who steals from someone else will become a slave or should pay with money.</a:t>
            </a:r>
            <a:endParaRPr lang="en-US" b="0" dirty="0">
              <a:effectLst/>
            </a:endParaRPr>
          </a:p>
        </p:txBody>
      </p:sp>
      <p:sp>
        <p:nvSpPr>
          <p:cNvPr id="192" name="Google Shape;192;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19: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rtl="0"/>
            <a:r>
              <a:rPr lang="en-US" sz="1800" b="0" i="0" u="none" strike="noStrike" dirty="0">
                <a:solidFill>
                  <a:srgbClr val="202124"/>
                </a:solidFill>
                <a:effectLst/>
                <a:latin typeface="Arial" panose="020B0604020202020204" pitchFamily="34" charset="0"/>
              </a:rPr>
              <a:t>The first article, ‘anybody who kills another will be put to death’ </a:t>
            </a:r>
            <a:endParaRPr lang="en-US" b="0" dirty="0">
              <a:effectLst/>
            </a:endParaRPr>
          </a:p>
          <a:p>
            <a:pPr rtl="0"/>
            <a:r>
              <a:rPr lang="en-US" sz="1800" b="0" i="0" u="none" strike="noStrike" dirty="0">
                <a:solidFill>
                  <a:srgbClr val="202124"/>
                </a:solidFill>
                <a:effectLst/>
                <a:latin typeface="Arial" panose="020B0604020202020204" pitchFamily="34" charset="0"/>
              </a:rPr>
              <a:t>&lt;click&gt; (</a:t>
            </a:r>
            <a:r>
              <a:rPr lang="ko-KR" altLang="en-US" sz="1800" b="0" i="0" u="none" strike="noStrike" dirty="0">
                <a:solidFill>
                  <a:srgbClr val="202124"/>
                </a:solidFill>
                <a:effectLst/>
                <a:latin typeface="Arial" panose="020B0604020202020204" pitchFamily="34" charset="0"/>
              </a:rPr>
              <a:t>글씨 나온 후 자동재생</a:t>
            </a:r>
            <a:r>
              <a:rPr lang="en-US" altLang="ko-KR" sz="1800" b="0" i="0" u="none" strike="noStrike" dirty="0">
                <a:solidFill>
                  <a:srgbClr val="202124"/>
                </a:solidFill>
                <a:effectLst/>
                <a:latin typeface="Arial" panose="020B0604020202020204" pitchFamily="34" charset="0"/>
              </a:rPr>
              <a:t>) </a:t>
            </a:r>
            <a:r>
              <a:rPr lang="en-US" sz="1800" b="0" i="0" u="none" strike="noStrike" dirty="0">
                <a:solidFill>
                  <a:srgbClr val="202124"/>
                </a:solidFill>
                <a:effectLst/>
                <a:latin typeface="Arial" panose="020B0604020202020204" pitchFamily="34" charset="0"/>
              </a:rPr>
              <a:t>Through this, we know that </a:t>
            </a:r>
            <a:r>
              <a:rPr lang="ko-KR" altLang="en-US" sz="1800" b="0" i="0" u="none" strike="noStrike" dirty="0">
                <a:solidFill>
                  <a:srgbClr val="202124"/>
                </a:solidFill>
                <a:effectLst/>
                <a:latin typeface="Arial" panose="020B0604020202020204" pitchFamily="34" charset="0"/>
              </a:rPr>
              <a:t>고조선 </a:t>
            </a:r>
            <a:r>
              <a:rPr lang="en-US" sz="1800" b="0" i="0" u="none" strike="noStrike" dirty="0">
                <a:solidFill>
                  <a:srgbClr val="202124"/>
                </a:solidFill>
                <a:effectLst/>
                <a:latin typeface="Arial" panose="020B0604020202020204" pitchFamily="34" charset="0"/>
              </a:rPr>
              <a:t>people valued human life and governed people by law.</a:t>
            </a:r>
            <a:endParaRPr lang="en-US" b="0" dirty="0">
              <a:effectLst/>
            </a:endParaRPr>
          </a:p>
        </p:txBody>
      </p:sp>
      <p:sp>
        <p:nvSpPr>
          <p:cNvPr id="201" name="Google Shape;201;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Google Shape;46;p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rtl="0"/>
            <a:r>
              <a:rPr lang="en-US" sz="1800" b="0" i="0" u="none" strike="noStrike" dirty="0">
                <a:solidFill>
                  <a:srgbClr val="202124"/>
                </a:solidFill>
                <a:effectLst/>
                <a:latin typeface="Arial" panose="020B0604020202020204" pitchFamily="34" charset="0"/>
              </a:rPr>
              <a:t>The first country on the Korean Peninsula was called </a:t>
            </a:r>
            <a:r>
              <a:rPr lang="ko-KR" altLang="en-US" sz="1800" b="0" i="0" u="none" strike="noStrike" dirty="0">
                <a:solidFill>
                  <a:srgbClr val="202124"/>
                </a:solidFill>
                <a:effectLst/>
                <a:latin typeface="Arial" panose="020B0604020202020204" pitchFamily="34" charset="0"/>
              </a:rPr>
              <a:t>고조선</a:t>
            </a:r>
            <a:r>
              <a:rPr lang="en-US" altLang="ko-KR" sz="1800" b="0" i="0" u="none" strike="noStrike" dirty="0">
                <a:solidFill>
                  <a:srgbClr val="202124"/>
                </a:solidFill>
                <a:effectLst/>
                <a:latin typeface="Arial" panose="020B0604020202020204" pitchFamily="34" charset="0"/>
              </a:rPr>
              <a:t>. </a:t>
            </a:r>
            <a:r>
              <a:rPr lang="ko-KR" altLang="en-US" sz="1800" b="0" i="0" u="none" strike="noStrike" dirty="0">
                <a:solidFill>
                  <a:srgbClr val="202124"/>
                </a:solidFill>
                <a:effectLst/>
                <a:latin typeface="Arial" panose="020B0604020202020204" pitchFamily="34" charset="0"/>
              </a:rPr>
              <a:t>고조선 </a:t>
            </a:r>
            <a:r>
              <a:rPr lang="en-US" sz="1800" b="0" i="0" u="none" strike="noStrike" dirty="0">
                <a:solidFill>
                  <a:srgbClr val="202124"/>
                </a:solidFill>
                <a:effectLst/>
                <a:latin typeface="Arial" panose="020B0604020202020204" pitchFamily="34" charset="0"/>
              </a:rPr>
              <a:t>was around from 2333 BC to  108 BC. It was established in the Bronze Age and lasted to the early Iron Age. </a:t>
            </a:r>
            <a:endParaRPr lang="en-US" b="0" dirty="0">
              <a:effectLst/>
            </a:endParaRPr>
          </a:p>
          <a:p>
            <a:pPr rtl="0"/>
            <a:r>
              <a:rPr lang="en-US" sz="1800" b="0" i="0" u="none" strike="noStrike" dirty="0">
                <a:solidFill>
                  <a:srgbClr val="202124"/>
                </a:solidFill>
                <a:effectLst/>
                <a:latin typeface="Arial" panose="020B0604020202020204" pitchFamily="34" charset="0"/>
              </a:rPr>
              <a:t>Look at this timeline, you can see the time when the Mesopotamian civilization, the Indus civilization, the Egyptian civilization, and the Yellow River civilization all emerged.</a:t>
            </a:r>
            <a:endParaRPr lang="en-US" b="0" dirty="0">
              <a:effectLst/>
            </a:endParaRPr>
          </a:p>
        </p:txBody>
      </p:sp>
      <p:sp>
        <p:nvSpPr>
          <p:cNvPr id="47" name="Google Shape;4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2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rtl="0"/>
            <a:r>
              <a:rPr lang="en-US" sz="1800" b="0" i="0" u="none" strike="noStrike" dirty="0">
                <a:solidFill>
                  <a:srgbClr val="202124"/>
                </a:solidFill>
                <a:effectLst/>
                <a:latin typeface="Arial" panose="020B0604020202020204" pitchFamily="34" charset="0"/>
              </a:rPr>
              <a:t>The second article, ‘those who hurt others should pay back damage with grain.’ </a:t>
            </a:r>
            <a:endParaRPr lang="en-US" b="0" dirty="0">
              <a:effectLst/>
            </a:endParaRPr>
          </a:p>
          <a:p>
            <a:pPr rtl="0"/>
            <a:r>
              <a:rPr lang="en-US" sz="1800" b="0" i="0" u="none" strike="noStrike" dirty="0">
                <a:solidFill>
                  <a:srgbClr val="202124"/>
                </a:solidFill>
                <a:effectLst/>
                <a:latin typeface="Arial" panose="020B0604020202020204" pitchFamily="34" charset="0"/>
              </a:rPr>
              <a:t>&lt;click&gt; (</a:t>
            </a:r>
            <a:r>
              <a:rPr lang="ko-KR" altLang="en-US" sz="1800" b="0" i="0" u="none" strike="noStrike" dirty="0">
                <a:solidFill>
                  <a:srgbClr val="202124"/>
                </a:solidFill>
                <a:effectLst/>
                <a:latin typeface="Arial" panose="020B0604020202020204" pitchFamily="34" charset="0"/>
              </a:rPr>
              <a:t>글씨 나온 후 자동재생</a:t>
            </a:r>
            <a:r>
              <a:rPr lang="en-US" altLang="ko-KR" sz="1800" b="0" i="0" u="none" strike="noStrike" dirty="0">
                <a:solidFill>
                  <a:srgbClr val="202124"/>
                </a:solidFill>
                <a:effectLst/>
                <a:latin typeface="Arial" panose="020B0604020202020204" pitchFamily="34" charset="0"/>
              </a:rPr>
              <a:t>) </a:t>
            </a:r>
            <a:r>
              <a:rPr lang="en-US" sz="1800" b="0" i="0" u="none" strike="noStrike" dirty="0">
                <a:solidFill>
                  <a:srgbClr val="202124"/>
                </a:solidFill>
                <a:effectLst/>
                <a:latin typeface="Arial" panose="020B0604020202020204" pitchFamily="34" charset="0"/>
              </a:rPr>
              <a:t>Through this, we know that there was a concept of private property and </a:t>
            </a:r>
            <a:r>
              <a:rPr lang="ko-KR" altLang="en-US" sz="1800" b="0" i="0" u="none" strike="noStrike" dirty="0">
                <a:solidFill>
                  <a:srgbClr val="202124"/>
                </a:solidFill>
                <a:effectLst/>
                <a:latin typeface="Arial" panose="020B0604020202020204" pitchFamily="34" charset="0"/>
              </a:rPr>
              <a:t>고조선 </a:t>
            </a:r>
            <a:r>
              <a:rPr lang="en-US" sz="1800" b="0" i="0" u="none" strike="noStrike" dirty="0">
                <a:solidFill>
                  <a:srgbClr val="202124"/>
                </a:solidFill>
                <a:effectLst/>
                <a:latin typeface="Arial" panose="020B0604020202020204" pitchFamily="34" charset="0"/>
              </a:rPr>
              <a:t>was a agricultural society, and they valued labor. </a:t>
            </a:r>
            <a:endParaRPr lang="en-US" b="0" dirty="0">
              <a:effectLst/>
            </a:endParaRPr>
          </a:p>
        </p:txBody>
      </p:sp>
      <p:sp>
        <p:nvSpPr>
          <p:cNvPr id="209" name="Google Shape;209;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2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rtl="0"/>
            <a:r>
              <a:rPr lang="en-US" sz="1800" b="0" i="0" u="none" strike="noStrike" dirty="0">
                <a:solidFill>
                  <a:srgbClr val="202124"/>
                </a:solidFill>
                <a:effectLst/>
                <a:latin typeface="Arial" panose="020B0604020202020204" pitchFamily="34" charset="0"/>
              </a:rPr>
              <a:t>The third, ‘ anybody who steals from someone else will become a slave or should pay with money.’ </a:t>
            </a:r>
            <a:endParaRPr lang="en-US" b="0" dirty="0">
              <a:effectLst/>
            </a:endParaRPr>
          </a:p>
          <a:p>
            <a:pPr rtl="0"/>
            <a:r>
              <a:rPr lang="en-US" sz="1800" b="0" i="0" u="none" strike="noStrike" dirty="0">
                <a:solidFill>
                  <a:srgbClr val="202124"/>
                </a:solidFill>
                <a:effectLst/>
                <a:latin typeface="Arial" panose="020B0604020202020204" pitchFamily="34" charset="0"/>
              </a:rPr>
              <a:t>&lt;click&gt; (</a:t>
            </a:r>
            <a:r>
              <a:rPr lang="ko-KR" altLang="en-US" sz="1800" b="0" i="0" u="none" strike="noStrike" dirty="0">
                <a:solidFill>
                  <a:srgbClr val="202124"/>
                </a:solidFill>
                <a:effectLst/>
                <a:latin typeface="Arial" panose="020B0604020202020204" pitchFamily="34" charset="0"/>
              </a:rPr>
              <a:t>글씨 나온 후 자동재생</a:t>
            </a:r>
            <a:r>
              <a:rPr lang="en-US" altLang="ko-KR" sz="1800" b="0" i="0" u="none" strike="noStrike" dirty="0">
                <a:solidFill>
                  <a:srgbClr val="202124"/>
                </a:solidFill>
                <a:effectLst/>
                <a:latin typeface="Arial" panose="020B0604020202020204" pitchFamily="34" charset="0"/>
              </a:rPr>
              <a:t>) </a:t>
            </a:r>
            <a:r>
              <a:rPr lang="en-US" sz="1800" b="0" i="0" u="none" strike="noStrike" dirty="0">
                <a:solidFill>
                  <a:srgbClr val="202124"/>
                </a:solidFill>
                <a:effectLst/>
                <a:latin typeface="Arial" panose="020B0604020202020204" pitchFamily="34" charset="0"/>
              </a:rPr>
              <a:t>Through this, we know that there was a social class system and they used money. </a:t>
            </a:r>
            <a:endParaRPr lang="en-US" b="0" dirty="0">
              <a:effectLst/>
            </a:endParaRPr>
          </a:p>
        </p:txBody>
      </p:sp>
      <p:sp>
        <p:nvSpPr>
          <p:cNvPr id="217" name="Google Shape;217;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2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rtl="0">
              <a:spcBef>
                <a:spcPts val="0"/>
              </a:spcBef>
              <a:spcAft>
                <a:spcPts val="0"/>
              </a:spcAft>
            </a:pPr>
            <a:r>
              <a:rPr lang="en-US" sz="1800" b="0" i="0" u="none" strike="noStrike" dirty="0">
                <a:solidFill>
                  <a:srgbClr val="000000"/>
                </a:solidFill>
                <a:effectLst/>
                <a:latin typeface="Arial" panose="020B0604020202020204" pitchFamily="34" charset="0"/>
              </a:rPr>
              <a:t>Let’s watch a video about </a:t>
            </a:r>
            <a:r>
              <a:rPr lang="ko-KR" altLang="en-US" sz="1800" b="0" i="0" u="none" strike="noStrike" dirty="0">
                <a:solidFill>
                  <a:srgbClr val="000000"/>
                </a:solidFill>
                <a:effectLst/>
                <a:latin typeface="Arial" panose="020B0604020202020204" pitchFamily="34" charset="0"/>
              </a:rPr>
              <a:t>고조선 </a:t>
            </a:r>
            <a:r>
              <a:rPr lang="en-US" sz="1800" b="0" i="0" u="none" strike="noStrike" dirty="0">
                <a:solidFill>
                  <a:srgbClr val="000000"/>
                </a:solidFill>
                <a:effectLst/>
                <a:latin typeface="Arial" panose="020B0604020202020204" pitchFamily="34" charset="0"/>
              </a:rPr>
              <a:t>law.</a:t>
            </a:r>
            <a:endParaRPr lang="en-US" b="0" dirty="0">
              <a:effectLst/>
            </a:endParaRPr>
          </a:p>
        </p:txBody>
      </p:sp>
      <p:sp>
        <p:nvSpPr>
          <p:cNvPr id="225" name="Google Shape;225;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2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rtl="0"/>
            <a:r>
              <a:rPr lang="ko-KR" altLang="en-US" sz="1800" b="0" i="0" u="none" strike="noStrike" dirty="0">
                <a:solidFill>
                  <a:srgbClr val="202124"/>
                </a:solidFill>
                <a:effectLst/>
                <a:latin typeface="Arial" panose="020B0604020202020204" pitchFamily="34" charset="0"/>
              </a:rPr>
              <a:t>고조선 </a:t>
            </a:r>
            <a:r>
              <a:rPr lang="en-US" sz="1800" b="0" i="0" u="none" strike="noStrike" dirty="0">
                <a:solidFill>
                  <a:srgbClr val="202124"/>
                </a:solidFill>
                <a:effectLst/>
                <a:latin typeface="Arial" panose="020B0604020202020204" pitchFamily="34" charset="0"/>
              </a:rPr>
              <a:t>made brokerage trade between China and countries in the southern part of the Korean Peninsula.</a:t>
            </a:r>
            <a:endParaRPr lang="en-US" b="0" dirty="0">
              <a:effectLst/>
            </a:endParaRPr>
          </a:p>
        </p:txBody>
      </p:sp>
      <p:sp>
        <p:nvSpPr>
          <p:cNvPr id="233" name="Google Shape;233;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2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rtl="0">
              <a:spcBef>
                <a:spcPts val="0"/>
              </a:spcBef>
              <a:spcAft>
                <a:spcPts val="0"/>
              </a:spcAft>
            </a:pPr>
            <a:r>
              <a:rPr lang="en-US" sz="1800" b="0" i="0" u="none" strike="noStrike" dirty="0">
                <a:solidFill>
                  <a:srgbClr val="000000"/>
                </a:solidFill>
                <a:effectLst/>
                <a:latin typeface="Arial" panose="020B0604020202020204" pitchFamily="34" charset="0"/>
              </a:rPr>
              <a:t>Fur, arrows, silk, and copper were goods for trading.</a:t>
            </a:r>
            <a:endParaRPr lang="en-US" b="0" dirty="0">
              <a:effectLst/>
            </a:endParaRPr>
          </a:p>
        </p:txBody>
      </p:sp>
      <p:sp>
        <p:nvSpPr>
          <p:cNvPr id="240" name="Google Shape;240;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2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rtl="0"/>
            <a:r>
              <a:rPr lang="en-US" sz="1800" b="0" i="0" u="none" strike="noStrike" dirty="0">
                <a:solidFill>
                  <a:srgbClr val="202124"/>
                </a:solidFill>
                <a:effectLst/>
                <a:latin typeface="Arial" panose="020B0604020202020204" pitchFamily="34" charset="0"/>
              </a:rPr>
              <a:t>It is a currency called </a:t>
            </a:r>
            <a:r>
              <a:rPr lang="ko-KR" altLang="en-US" sz="1800" b="0" i="0" u="none" strike="noStrike" dirty="0">
                <a:solidFill>
                  <a:srgbClr val="202124"/>
                </a:solidFill>
                <a:effectLst/>
                <a:latin typeface="Arial" panose="020B0604020202020204" pitchFamily="34" charset="0"/>
              </a:rPr>
              <a:t>명도전 </a:t>
            </a:r>
            <a:r>
              <a:rPr lang="en-US" sz="1800" b="0" i="0" u="none" strike="noStrike" dirty="0">
                <a:solidFill>
                  <a:srgbClr val="202124"/>
                </a:solidFill>
                <a:effectLst/>
                <a:latin typeface="Arial" panose="020B0604020202020204" pitchFamily="34" charset="0"/>
              </a:rPr>
              <a:t>found in the ruins of </a:t>
            </a:r>
            <a:r>
              <a:rPr lang="ko-KR" altLang="en-US" sz="1800" b="0" i="0" u="none" strike="noStrike" dirty="0">
                <a:solidFill>
                  <a:srgbClr val="202124"/>
                </a:solidFill>
                <a:effectLst/>
                <a:latin typeface="Arial" panose="020B0604020202020204" pitchFamily="34" charset="0"/>
              </a:rPr>
              <a:t>고조선</a:t>
            </a:r>
            <a:r>
              <a:rPr lang="en-US" altLang="ko-KR" sz="1800" b="0" i="0" u="none" strike="noStrike" dirty="0">
                <a:solidFill>
                  <a:srgbClr val="202124"/>
                </a:solidFill>
                <a:effectLst/>
                <a:latin typeface="Arial" panose="020B0604020202020204" pitchFamily="34" charset="0"/>
              </a:rPr>
              <a:t>. </a:t>
            </a:r>
            <a:r>
              <a:rPr lang="en-US" sz="1800" b="0" i="0" u="none" strike="noStrike" dirty="0">
                <a:solidFill>
                  <a:srgbClr val="202124"/>
                </a:solidFill>
                <a:effectLst/>
                <a:latin typeface="Arial" panose="020B0604020202020204" pitchFamily="34" charset="0"/>
              </a:rPr>
              <a:t>It is a currency used in ancient China, and it seems to have been used for trading.</a:t>
            </a:r>
            <a:endParaRPr lang="en-US" b="0" dirty="0">
              <a:effectLst/>
            </a:endParaRPr>
          </a:p>
        </p:txBody>
      </p:sp>
      <p:sp>
        <p:nvSpPr>
          <p:cNvPr id="257" name="Google Shape;257;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26: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ko-KR" altLang="en-US" sz="1800" b="0" i="0" u="none" strike="noStrike" dirty="0">
                <a:solidFill>
                  <a:srgbClr val="202124"/>
                </a:solidFill>
                <a:effectLst/>
                <a:latin typeface="Arial" panose="020B0604020202020204" pitchFamily="34" charset="0"/>
              </a:rPr>
              <a:t>고조선 </a:t>
            </a:r>
            <a:r>
              <a:rPr lang="en-US" sz="1800" b="0" i="0" u="none" strike="noStrike" dirty="0">
                <a:solidFill>
                  <a:srgbClr val="202124"/>
                </a:solidFill>
                <a:effectLst/>
                <a:latin typeface="Arial" panose="020B0604020202020204" pitchFamily="34" charset="0"/>
              </a:rPr>
              <a:t>worshiped a god of heaven. </a:t>
            </a:r>
            <a:r>
              <a:rPr lang="ko-KR" altLang="en-US" sz="1800" b="0" i="0" u="none" strike="noStrike" dirty="0">
                <a:solidFill>
                  <a:srgbClr val="202124"/>
                </a:solidFill>
                <a:effectLst/>
                <a:latin typeface="Arial" panose="020B0604020202020204" pitchFamily="34" charset="0"/>
              </a:rPr>
              <a:t>고조선 </a:t>
            </a:r>
            <a:r>
              <a:rPr lang="en-US" sz="1800" b="0" i="0" u="none" strike="noStrike" dirty="0">
                <a:solidFill>
                  <a:srgbClr val="202124"/>
                </a:solidFill>
                <a:effectLst/>
                <a:latin typeface="Arial" panose="020B0604020202020204" pitchFamily="34" charset="0"/>
              </a:rPr>
              <a:t>people built an altar and offered sacrifices to the sky.</a:t>
            </a:r>
            <a:endParaRPr dirty="0"/>
          </a:p>
        </p:txBody>
      </p:sp>
      <p:sp>
        <p:nvSpPr>
          <p:cNvPr id="264" name="Google Shape;264;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27: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rtl="0">
              <a:spcBef>
                <a:spcPts val="0"/>
              </a:spcBef>
              <a:spcAft>
                <a:spcPts val="0"/>
              </a:spcAft>
            </a:pPr>
            <a:r>
              <a:rPr lang="ko-KR" altLang="en-US" sz="1800" b="0" i="0" u="none" strike="noStrike" dirty="0">
                <a:solidFill>
                  <a:srgbClr val="000000"/>
                </a:solidFill>
                <a:effectLst/>
                <a:latin typeface="Arial" panose="020B0604020202020204" pitchFamily="34" charset="0"/>
              </a:rPr>
              <a:t>단군왕검 </a:t>
            </a:r>
            <a:r>
              <a:rPr lang="en-US" sz="1800" b="0" i="0" u="none" strike="noStrike" dirty="0">
                <a:solidFill>
                  <a:srgbClr val="000000"/>
                </a:solidFill>
                <a:effectLst/>
                <a:latin typeface="Arial" panose="020B0604020202020204" pitchFamily="34" charset="0"/>
              </a:rPr>
              <a:t>was a priest and also a political leader.</a:t>
            </a:r>
            <a:endParaRPr lang="en-US" b="0" dirty="0">
              <a:effectLst/>
            </a:endParaRPr>
          </a:p>
        </p:txBody>
      </p:sp>
      <p:sp>
        <p:nvSpPr>
          <p:cNvPr id="272" name="Google Shape;272;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28: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rtl="0"/>
            <a:r>
              <a:rPr lang="en-US" sz="1800" b="0" i="0" u="none" strike="noStrike" dirty="0">
                <a:solidFill>
                  <a:srgbClr val="202124"/>
                </a:solidFill>
                <a:effectLst/>
                <a:latin typeface="Arial" panose="020B0604020202020204" pitchFamily="34" charset="0"/>
              </a:rPr>
              <a:t>It’s the “</a:t>
            </a:r>
            <a:r>
              <a:rPr lang="ko-KR" altLang="en-US" sz="1800" b="0" i="0" u="none" strike="noStrike" dirty="0">
                <a:solidFill>
                  <a:srgbClr val="202124"/>
                </a:solidFill>
                <a:effectLst/>
                <a:latin typeface="Arial" panose="020B0604020202020204" pitchFamily="34" charset="0"/>
              </a:rPr>
              <a:t>참성단” </a:t>
            </a:r>
            <a:r>
              <a:rPr lang="en-US" sz="1800" b="0" i="0" u="none" strike="noStrike" dirty="0">
                <a:solidFill>
                  <a:srgbClr val="202124"/>
                </a:solidFill>
                <a:effectLst/>
                <a:latin typeface="Arial" panose="020B0604020202020204" pitchFamily="34" charset="0"/>
              </a:rPr>
              <a:t>in </a:t>
            </a:r>
            <a:r>
              <a:rPr lang="ko-KR" altLang="en-US" sz="1800" b="0" i="0" u="none" strike="noStrike" dirty="0">
                <a:solidFill>
                  <a:srgbClr val="202124"/>
                </a:solidFill>
                <a:effectLst/>
                <a:latin typeface="Arial" panose="020B0604020202020204" pitchFamily="34" charset="0"/>
              </a:rPr>
              <a:t>마니산</a:t>
            </a:r>
            <a:r>
              <a:rPr lang="en-US" altLang="ko-KR" sz="1800" b="0" i="0" u="none" strike="noStrike" dirty="0">
                <a:solidFill>
                  <a:srgbClr val="202124"/>
                </a:solidFill>
                <a:effectLst/>
                <a:latin typeface="Arial" panose="020B0604020202020204" pitchFamily="34" charset="0"/>
              </a:rPr>
              <a:t>, </a:t>
            </a:r>
            <a:r>
              <a:rPr lang="ko-KR" altLang="en-US" sz="1800" b="0" i="0" u="none" strike="noStrike" dirty="0">
                <a:solidFill>
                  <a:srgbClr val="202124"/>
                </a:solidFill>
                <a:effectLst/>
                <a:latin typeface="Arial" panose="020B0604020202020204" pitchFamily="34" charset="0"/>
              </a:rPr>
              <a:t>강화도</a:t>
            </a:r>
            <a:r>
              <a:rPr lang="en-US" altLang="ko-KR" sz="1800" b="0" i="0" u="none" strike="noStrike" dirty="0">
                <a:solidFill>
                  <a:srgbClr val="202124"/>
                </a:solidFill>
                <a:effectLst/>
                <a:latin typeface="Arial" panose="020B0604020202020204" pitchFamily="34" charset="0"/>
              </a:rPr>
              <a:t>. </a:t>
            </a:r>
            <a:r>
              <a:rPr lang="en-US" sz="1800" b="0" i="0" u="none" strike="noStrike" dirty="0">
                <a:solidFill>
                  <a:srgbClr val="202124"/>
                </a:solidFill>
                <a:effectLst/>
                <a:latin typeface="Arial" panose="020B0604020202020204" pitchFamily="34" charset="0"/>
              </a:rPr>
              <a:t>It was a place where rituals were held to the sky during the </a:t>
            </a:r>
            <a:r>
              <a:rPr lang="ko-KR" altLang="en-US" sz="1800" b="0" i="0" u="none" strike="noStrike" dirty="0">
                <a:solidFill>
                  <a:srgbClr val="202124"/>
                </a:solidFill>
                <a:effectLst/>
                <a:latin typeface="Arial" panose="020B0604020202020204" pitchFamily="34" charset="0"/>
              </a:rPr>
              <a:t>고조선 </a:t>
            </a:r>
            <a:r>
              <a:rPr lang="en-US" sz="1800" b="0" i="0" u="none" strike="noStrike" dirty="0">
                <a:solidFill>
                  <a:srgbClr val="202124"/>
                </a:solidFill>
                <a:effectLst/>
                <a:latin typeface="Arial" panose="020B0604020202020204" pitchFamily="34" charset="0"/>
              </a:rPr>
              <a:t>time, and now it is a place where the torch used for the national sports festival is lit every year.</a:t>
            </a:r>
            <a:endParaRPr lang="en-US" b="0" dirty="0">
              <a:effectLst/>
            </a:endParaRPr>
          </a:p>
        </p:txBody>
      </p:sp>
      <p:sp>
        <p:nvSpPr>
          <p:cNvPr id="278" name="Google Shape;278;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29: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rtl="0"/>
            <a:r>
              <a:rPr lang="en-US" sz="1800" b="0" i="0" u="none" strike="noStrike" dirty="0">
                <a:solidFill>
                  <a:srgbClr val="202124"/>
                </a:solidFill>
                <a:effectLst/>
                <a:latin typeface="Arial" panose="020B0604020202020204" pitchFamily="34" charset="0"/>
              </a:rPr>
              <a:t>Let's watch a video of the Olympic torch for the </a:t>
            </a:r>
            <a:r>
              <a:rPr lang="ko-KR" altLang="en-US" sz="1800" b="0" i="0" u="none" strike="noStrike" dirty="0">
                <a:solidFill>
                  <a:srgbClr val="202124"/>
                </a:solidFill>
                <a:effectLst/>
                <a:latin typeface="Arial" panose="020B0604020202020204" pitchFamily="34" charset="0"/>
              </a:rPr>
              <a:t>인천 </a:t>
            </a:r>
            <a:r>
              <a:rPr lang="en-US" sz="1800" b="0" i="0" u="none" strike="noStrike" dirty="0">
                <a:solidFill>
                  <a:srgbClr val="202124"/>
                </a:solidFill>
                <a:effectLst/>
                <a:latin typeface="Arial" panose="020B0604020202020204" pitchFamily="34" charset="0"/>
              </a:rPr>
              <a:t>Asian Games.</a:t>
            </a:r>
            <a:endParaRPr lang="en-US" b="0" dirty="0">
              <a:effectLst/>
            </a:endParaRPr>
          </a:p>
        </p:txBody>
      </p:sp>
      <p:sp>
        <p:nvSpPr>
          <p:cNvPr id="285" name="Google Shape;285;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Google Shape;49;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rtl="0"/>
            <a:r>
              <a:rPr lang="en-US" sz="1800" b="0" i="0" u="none" strike="noStrike" dirty="0">
                <a:solidFill>
                  <a:srgbClr val="202124"/>
                </a:solidFill>
                <a:effectLst/>
                <a:latin typeface="Arial" panose="020B0604020202020204" pitchFamily="34" charset="0"/>
              </a:rPr>
              <a:t>Can you find Korea and the US on this map?</a:t>
            </a:r>
            <a:endParaRPr lang="en-US" b="0" dirty="0">
              <a:effectLst/>
            </a:endParaRPr>
          </a:p>
        </p:txBody>
      </p:sp>
      <p:sp>
        <p:nvSpPr>
          <p:cNvPr id="50" name="Google Shape;5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rtl="0"/>
            <a:r>
              <a:rPr lang="en-US" sz="1800" b="0" i="0" u="none" strike="noStrike" dirty="0">
                <a:solidFill>
                  <a:srgbClr val="202124"/>
                </a:solidFill>
                <a:effectLst/>
                <a:latin typeface="Arial" panose="020B0604020202020204" pitchFamily="34" charset="0"/>
              </a:rPr>
              <a:t>The map on the left is a map of South Korea and North Korea. The map on the right shows the territory of </a:t>
            </a:r>
            <a:r>
              <a:rPr lang="ko-KR" altLang="en-US" sz="1800" b="0" i="0" u="none" strike="noStrike" dirty="0">
                <a:solidFill>
                  <a:srgbClr val="202124"/>
                </a:solidFill>
                <a:effectLst/>
                <a:latin typeface="Arial" panose="020B0604020202020204" pitchFamily="34" charset="0"/>
              </a:rPr>
              <a:t>고조선</a:t>
            </a:r>
            <a:r>
              <a:rPr lang="en-US" altLang="ko-KR" sz="1800" b="0" i="0" u="none" strike="noStrike" dirty="0">
                <a:solidFill>
                  <a:srgbClr val="202124"/>
                </a:solidFill>
                <a:effectLst/>
                <a:latin typeface="Arial" panose="020B0604020202020204" pitchFamily="34" charset="0"/>
              </a:rPr>
              <a:t>, </a:t>
            </a:r>
            <a:r>
              <a:rPr lang="en-US" sz="1800" b="0" i="0" u="none" strike="noStrike" dirty="0">
                <a:solidFill>
                  <a:srgbClr val="202124"/>
                </a:solidFill>
                <a:effectLst/>
                <a:latin typeface="Arial" panose="020B0604020202020204" pitchFamily="34" charset="0"/>
              </a:rPr>
              <a:t>the first country built on the Korean Peninsula. It covers South Korea, North Korea, and even further north. </a:t>
            </a:r>
            <a:r>
              <a:rPr lang="en-US" sz="1800" b="0" i="0" u="none" strike="noStrike" dirty="0">
                <a:solidFill>
                  <a:srgbClr val="000000"/>
                </a:solidFill>
                <a:effectLst/>
                <a:latin typeface="Arial" panose="020B0604020202020204" pitchFamily="34" charset="0"/>
              </a:rPr>
              <a:t>The capital of </a:t>
            </a:r>
            <a:r>
              <a:rPr lang="ko-KR" altLang="en-US" sz="1800" b="0" i="0" u="none" strike="noStrike" dirty="0">
                <a:solidFill>
                  <a:srgbClr val="000000"/>
                </a:solidFill>
                <a:effectLst/>
                <a:latin typeface="Arial" panose="020B0604020202020204" pitchFamily="34" charset="0"/>
              </a:rPr>
              <a:t>고조선 </a:t>
            </a:r>
            <a:r>
              <a:rPr lang="en-US" sz="1800" b="0" i="0" u="none" strike="noStrike" dirty="0">
                <a:solidFill>
                  <a:srgbClr val="000000"/>
                </a:solidFill>
                <a:effectLst/>
                <a:latin typeface="Arial" panose="020B0604020202020204" pitchFamily="34" charset="0"/>
              </a:rPr>
              <a:t>was </a:t>
            </a:r>
            <a:r>
              <a:rPr lang="ko-KR" altLang="en-US" sz="1800" b="0" i="0" u="none" strike="noStrike" dirty="0">
                <a:solidFill>
                  <a:srgbClr val="000000"/>
                </a:solidFill>
                <a:effectLst/>
                <a:latin typeface="Arial" panose="020B0604020202020204" pitchFamily="34" charset="0"/>
              </a:rPr>
              <a:t>아사달</a:t>
            </a:r>
            <a:r>
              <a:rPr lang="en-US" altLang="ko-KR" sz="1800" b="0" i="0" u="none" strike="noStrike" dirty="0">
                <a:solidFill>
                  <a:srgbClr val="000000"/>
                </a:solidFill>
                <a:effectLst/>
                <a:latin typeface="Arial" panose="020B0604020202020204" pitchFamily="34" charset="0"/>
              </a:rPr>
              <a:t>, </a:t>
            </a:r>
            <a:r>
              <a:rPr lang="en-US" sz="1800" b="0" i="0" u="none" strike="noStrike" dirty="0">
                <a:solidFill>
                  <a:srgbClr val="000000"/>
                </a:solidFill>
                <a:effectLst/>
                <a:latin typeface="Arial" panose="020B0604020202020204" pitchFamily="34" charset="0"/>
              </a:rPr>
              <a:t>which is now </a:t>
            </a:r>
            <a:r>
              <a:rPr lang="ko-KR" altLang="en-US" sz="1800" b="0" i="0" u="none" strike="noStrike" dirty="0">
                <a:solidFill>
                  <a:srgbClr val="000000"/>
                </a:solidFill>
                <a:effectLst/>
                <a:latin typeface="Arial" panose="020B0604020202020204" pitchFamily="34" charset="0"/>
              </a:rPr>
              <a:t>평양</a:t>
            </a:r>
            <a:r>
              <a:rPr lang="en-US" altLang="ko-KR" sz="1800" b="0" i="0" u="none" strike="noStrike" dirty="0">
                <a:solidFill>
                  <a:srgbClr val="000000"/>
                </a:solidFill>
                <a:effectLst/>
                <a:latin typeface="Arial" panose="020B0604020202020204" pitchFamily="34" charset="0"/>
              </a:rPr>
              <a:t>.</a:t>
            </a:r>
            <a:endParaRPr lang="ko-KR" altLang="en-US" b="0" dirty="0">
              <a:effectLst/>
            </a:endParaRPr>
          </a:p>
        </p:txBody>
      </p:sp>
      <p:sp>
        <p:nvSpPr>
          <p:cNvPr id="59" name="Google Shape;59;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p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rtl="0"/>
            <a:r>
              <a:rPr lang="en-US" sz="1800" b="0" i="0" u="none" strike="noStrike" dirty="0">
                <a:solidFill>
                  <a:srgbClr val="202124"/>
                </a:solidFill>
                <a:effectLst/>
                <a:latin typeface="Arial" panose="020B0604020202020204" pitchFamily="34" charset="0"/>
              </a:rPr>
              <a:t>The first Korean record that introduced </a:t>
            </a:r>
            <a:r>
              <a:rPr lang="ko-KR" altLang="en-US" sz="1800" b="0" i="0" u="none" strike="noStrike" dirty="0">
                <a:solidFill>
                  <a:srgbClr val="202124"/>
                </a:solidFill>
                <a:effectLst/>
                <a:latin typeface="Arial" panose="020B0604020202020204" pitchFamily="34" charset="0"/>
              </a:rPr>
              <a:t>고조선 </a:t>
            </a:r>
            <a:r>
              <a:rPr lang="en-US" sz="1800" b="0" i="0" u="none" strike="noStrike" dirty="0">
                <a:solidFill>
                  <a:srgbClr val="202124"/>
                </a:solidFill>
                <a:effectLst/>
                <a:latin typeface="Arial" panose="020B0604020202020204" pitchFamily="34" charset="0"/>
              </a:rPr>
              <a:t>is “</a:t>
            </a:r>
            <a:r>
              <a:rPr lang="ko-KR" altLang="en-US" sz="1800" b="0" i="0" u="none" strike="noStrike" dirty="0">
                <a:solidFill>
                  <a:srgbClr val="202124"/>
                </a:solidFill>
                <a:effectLst/>
                <a:latin typeface="Arial" panose="020B0604020202020204" pitchFamily="34" charset="0"/>
              </a:rPr>
              <a:t>삼국유사”</a:t>
            </a:r>
            <a:r>
              <a:rPr lang="en-US" altLang="ko-KR" sz="1800" b="0" i="0" u="none" strike="noStrike" dirty="0">
                <a:solidFill>
                  <a:srgbClr val="202124"/>
                </a:solidFill>
                <a:effectLst/>
                <a:latin typeface="Arial" panose="020B0604020202020204" pitchFamily="34" charset="0"/>
              </a:rPr>
              <a:t>. </a:t>
            </a:r>
            <a:r>
              <a:rPr lang="en-US" sz="1800" b="0" i="0" u="none" strike="noStrike" dirty="0">
                <a:solidFill>
                  <a:srgbClr val="202124"/>
                </a:solidFill>
                <a:effectLst/>
                <a:latin typeface="Arial" panose="020B0604020202020204" pitchFamily="34" charset="0"/>
              </a:rPr>
              <a:t>The </a:t>
            </a:r>
            <a:r>
              <a:rPr lang="ko-KR" altLang="en-US" sz="1800" b="0" i="0" u="none" strike="noStrike" dirty="0">
                <a:solidFill>
                  <a:srgbClr val="202124"/>
                </a:solidFill>
                <a:effectLst/>
                <a:latin typeface="Arial" panose="020B0604020202020204" pitchFamily="34" charset="0"/>
              </a:rPr>
              <a:t>단군신화</a:t>
            </a:r>
            <a:r>
              <a:rPr lang="en-US" altLang="ko-KR" sz="1800" b="0" i="0" u="none" strike="noStrike" dirty="0">
                <a:solidFill>
                  <a:srgbClr val="202124"/>
                </a:solidFill>
                <a:effectLst/>
                <a:latin typeface="Arial" panose="020B0604020202020204" pitchFamily="34" charset="0"/>
              </a:rPr>
              <a:t>, </a:t>
            </a:r>
            <a:r>
              <a:rPr lang="en-US" sz="1800" b="0" i="0" u="none" strike="noStrike" dirty="0">
                <a:solidFill>
                  <a:srgbClr val="202124"/>
                </a:solidFill>
                <a:effectLst/>
                <a:latin typeface="Arial" panose="020B0604020202020204" pitchFamily="34" charset="0"/>
              </a:rPr>
              <a:t>the story of </a:t>
            </a:r>
            <a:r>
              <a:rPr lang="ko-KR" altLang="en-US" sz="1800" b="0" i="0" u="none" strike="noStrike" dirty="0">
                <a:solidFill>
                  <a:srgbClr val="202124"/>
                </a:solidFill>
                <a:effectLst/>
                <a:latin typeface="Arial" panose="020B0604020202020204" pitchFamily="34" charset="0"/>
              </a:rPr>
              <a:t>단군왕검 </a:t>
            </a:r>
            <a:r>
              <a:rPr lang="en-US" sz="1800" b="0" i="0" u="none" strike="noStrike" dirty="0">
                <a:solidFill>
                  <a:srgbClr val="202124"/>
                </a:solidFill>
                <a:effectLst/>
                <a:latin typeface="Arial" panose="020B0604020202020204" pitchFamily="34" charset="0"/>
              </a:rPr>
              <a:t>was recorded in this book written by </a:t>
            </a:r>
            <a:r>
              <a:rPr lang="ko-KR" altLang="en-US" sz="1800" b="0" i="0" u="none" strike="noStrike" dirty="0">
                <a:solidFill>
                  <a:srgbClr val="202124"/>
                </a:solidFill>
                <a:effectLst/>
                <a:latin typeface="Arial" panose="020B0604020202020204" pitchFamily="34" charset="0"/>
              </a:rPr>
              <a:t>일연  </a:t>
            </a:r>
            <a:r>
              <a:rPr lang="en-US" sz="1800" b="0" i="0" u="none" strike="noStrike" dirty="0">
                <a:solidFill>
                  <a:srgbClr val="202124"/>
                </a:solidFill>
                <a:effectLst/>
                <a:latin typeface="Arial" panose="020B0604020202020204" pitchFamily="34" charset="0"/>
              </a:rPr>
              <a:t>during the </a:t>
            </a:r>
            <a:r>
              <a:rPr lang="ko-KR" altLang="en-US" sz="1800" b="0" i="0" u="none" strike="noStrike" dirty="0">
                <a:solidFill>
                  <a:srgbClr val="202124"/>
                </a:solidFill>
                <a:effectLst/>
                <a:latin typeface="Arial" panose="020B0604020202020204" pitchFamily="34" charset="0"/>
              </a:rPr>
              <a:t>고려 </a:t>
            </a:r>
            <a:r>
              <a:rPr lang="en-US" sz="1800" b="0" i="0" u="none" strike="noStrike" dirty="0">
                <a:solidFill>
                  <a:srgbClr val="202124"/>
                </a:solidFill>
                <a:effectLst/>
                <a:latin typeface="Arial" panose="020B0604020202020204" pitchFamily="34" charset="0"/>
              </a:rPr>
              <a:t>Dynasty. He wanted to show that the Korean people were chosen and could overcome difficult times because at that time </a:t>
            </a:r>
            <a:r>
              <a:rPr lang="ko-KR" altLang="en-US" sz="1800" b="0" i="0" u="none" strike="noStrike" dirty="0">
                <a:solidFill>
                  <a:srgbClr val="202124"/>
                </a:solidFill>
                <a:effectLst/>
                <a:latin typeface="Arial" panose="020B0604020202020204" pitchFamily="34" charset="0"/>
              </a:rPr>
              <a:t>고려 </a:t>
            </a:r>
            <a:r>
              <a:rPr lang="en-US" sz="1800" b="0" i="0" u="none" strike="noStrike" dirty="0">
                <a:solidFill>
                  <a:srgbClr val="202124"/>
                </a:solidFill>
                <a:effectLst/>
                <a:latin typeface="Arial" panose="020B0604020202020204" pitchFamily="34" charset="0"/>
              </a:rPr>
              <a:t>was suffering from the invasion from China, the Yuan Dynasty.</a:t>
            </a:r>
            <a:endParaRPr lang="en-US" b="0" dirty="0">
              <a:effectLst/>
            </a:endParaRPr>
          </a:p>
        </p:txBody>
      </p:sp>
      <p:sp>
        <p:nvSpPr>
          <p:cNvPr id="72" name="Google Shape;7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600" b="0" i="0" u="none" strike="noStrike" dirty="0">
                <a:solidFill>
                  <a:srgbClr val="202124"/>
                </a:solidFill>
                <a:effectLst/>
                <a:latin typeface="Arial" panose="020B0604020202020204" pitchFamily="34" charset="0"/>
              </a:rPr>
              <a:t>The founding ideology of </a:t>
            </a:r>
            <a:r>
              <a:rPr lang="ko-KR" altLang="en-US" sz="1600" b="0" i="0" u="none" strike="noStrike" dirty="0">
                <a:solidFill>
                  <a:srgbClr val="202124"/>
                </a:solidFill>
                <a:effectLst/>
                <a:latin typeface="Arial" panose="020B0604020202020204" pitchFamily="34" charset="0"/>
              </a:rPr>
              <a:t>고조선 </a:t>
            </a:r>
            <a:r>
              <a:rPr lang="en-US" sz="1600" b="0" i="0" u="none" strike="noStrike" dirty="0">
                <a:solidFill>
                  <a:srgbClr val="202124"/>
                </a:solidFill>
                <a:effectLst/>
                <a:latin typeface="Arial" panose="020B0604020202020204" pitchFamily="34" charset="0"/>
              </a:rPr>
              <a:t>is '</a:t>
            </a:r>
            <a:r>
              <a:rPr lang="ko-KR" altLang="en-US" sz="1600" b="0" i="0" u="none" strike="noStrike" dirty="0">
                <a:solidFill>
                  <a:srgbClr val="202124"/>
                </a:solidFill>
                <a:effectLst/>
                <a:latin typeface="Arial" panose="020B0604020202020204" pitchFamily="34" charset="0"/>
              </a:rPr>
              <a:t>홍익인간</a:t>
            </a:r>
            <a:r>
              <a:rPr lang="en-US" altLang="ko-KR" sz="1600" b="0" i="0" u="none" strike="noStrike" dirty="0">
                <a:solidFill>
                  <a:srgbClr val="202124"/>
                </a:solidFill>
                <a:effectLst/>
                <a:latin typeface="Arial" panose="020B0604020202020204" pitchFamily="34" charset="0"/>
              </a:rPr>
              <a:t>'. </a:t>
            </a:r>
            <a:r>
              <a:rPr lang="en-US" sz="1600" b="0" i="0" u="none" strike="noStrike" dirty="0">
                <a:solidFill>
                  <a:srgbClr val="202124"/>
                </a:solidFill>
                <a:effectLst/>
                <a:latin typeface="Arial" panose="020B0604020202020204" pitchFamily="34" charset="0"/>
              </a:rPr>
              <a:t>This means 'widely benefiting humans.'</a:t>
            </a:r>
            <a:endParaRPr lang="en-US" b="0" dirty="0">
              <a:effectLst/>
            </a:endParaRPr>
          </a:p>
        </p:txBody>
      </p:sp>
    </p:spTree>
    <p:extLst>
      <p:ext uri="{BB962C8B-B14F-4D97-AF65-F5344CB8AC3E}">
        <p14:creationId xmlns:p14="http://schemas.microsoft.com/office/powerpoint/2010/main" val="38282671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600" b="0" i="0" u="none" strike="noStrike" dirty="0">
                <a:solidFill>
                  <a:srgbClr val="202124"/>
                </a:solidFill>
                <a:effectLst/>
                <a:latin typeface="Arial" panose="020B0604020202020204" pitchFamily="34" charset="0"/>
              </a:rPr>
              <a:t>The person who founded </a:t>
            </a:r>
            <a:r>
              <a:rPr lang="ko-KR" altLang="en-US" sz="1600" b="0" i="0" u="none" strike="noStrike" dirty="0">
                <a:solidFill>
                  <a:srgbClr val="202124"/>
                </a:solidFill>
                <a:effectLst/>
                <a:latin typeface="Arial" panose="020B0604020202020204" pitchFamily="34" charset="0"/>
              </a:rPr>
              <a:t>고조선 </a:t>
            </a:r>
            <a:r>
              <a:rPr lang="en-US" sz="1600" b="0" i="0" u="none" strike="noStrike" dirty="0">
                <a:solidFill>
                  <a:srgbClr val="202124"/>
                </a:solidFill>
                <a:effectLst/>
                <a:latin typeface="Arial" panose="020B0604020202020204" pitchFamily="34" charset="0"/>
              </a:rPr>
              <a:t>was called </a:t>
            </a:r>
            <a:r>
              <a:rPr lang="ko-KR" altLang="en-US" sz="1600" b="0" i="0" u="none" strike="noStrike" dirty="0">
                <a:solidFill>
                  <a:srgbClr val="202124"/>
                </a:solidFill>
                <a:effectLst/>
                <a:latin typeface="Arial" panose="020B0604020202020204" pitchFamily="34" charset="0"/>
              </a:rPr>
              <a:t>단군왕검</a:t>
            </a:r>
            <a:r>
              <a:rPr lang="en-US" altLang="ko-KR" sz="1600" b="0" i="0" u="none" strike="noStrike" dirty="0">
                <a:solidFill>
                  <a:srgbClr val="202124"/>
                </a:solidFill>
                <a:effectLst/>
                <a:latin typeface="Arial" panose="020B0604020202020204" pitchFamily="34" charset="0"/>
              </a:rPr>
              <a:t>. '</a:t>
            </a:r>
            <a:r>
              <a:rPr lang="ko-KR" altLang="en-US" sz="1600" b="0" i="0" u="none" strike="noStrike" dirty="0">
                <a:solidFill>
                  <a:srgbClr val="202124"/>
                </a:solidFill>
                <a:effectLst/>
                <a:latin typeface="Arial" panose="020B0604020202020204" pitchFamily="34" charset="0"/>
              </a:rPr>
              <a:t>단군</a:t>
            </a:r>
            <a:r>
              <a:rPr lang="en-US" altLang="ko-KR" sz="1600" b="0" i="0" u="none" strike="noStrike" dirty="0">
                <a:solidFill>
                  <a:srgbClr val="202124"/>
                </a:solidFill>
                <a:effectLst/>
                <a:latin typeface="Arial" panose="020B0604020202020204" pitchFamily="34" charset="0"/>
              </a:rPr>
              <a:t>' </a:t>
            </a:r>
            <a:r>
              <a:rPr lang="en-US" sz="1600" b="0" i="0" u="none" strike="noStrike" dirty="0">
                <a:solidFill>
                  <a:srgbClr val="202124"/>
                </a:solidFill>
                <a:effectLst/>
                <a:latin typeface="Arial" panose="020B0604020202020204" pitchFamily="34" charset="0"/>
              </a:rPr>
              <a:t>means priest, and '</a:t>
            </a:r>
            <a:r>
              <a:rPr lang="ko-KR" altLang="en-US" sz="1600" b="0" i="0" u="none" strike="noStrike" dirty="0">
                <a:solidFill>
                  <a:srgbClr val="202124"/>
                </a:solidFill>
                <a:effectLst/>
                <a:latin typeface="Arial" panose="020B0604020202020204" pitchFamily="34" charset="0"/>
              </a:rPr>
              <a:t>왕검</a:t>
            </a:r>
            <a:r>
              <a:rPr lang="en-US" altLang="ko-KR" sz="1600" b="0" i="0" u="none" strike="noStrike" dirty="0">
                <a:solidFill>
                  <a:srgbClr val="202124"/>
                </a:solidFill>
                <a:effectLst/>
                <a:latin typeface="Arial" panose="020B0604020202020204" pitchFamily="34" charset="0"/>
              </a:rPr>
              <a:t>' </a:t>
            </a:r>
            <a:r>
              <a:rPr lang="en-US" sz="1600" b="0" i="0" u="none" strike="noStrike" dirty="0">
                <a:solidFill>
                  <a:srgbClr val="202124"/>
                </a:solidFill>
                <a:effectLst/>
                <a:latin typeface="Arial" panose="020B0604020202020204" pitchFamily="34" charset="0"/>
              </a:rPr>
              <a:t>means political leader. </a:t>
            </a:r>
            <a:r>
              <a:rPr lang="ko-KR" altLang="en-US" sz="1600" b="0" i="0" u="none" strike="noStrike" dirty="0">
                <a:solidFill>
                  <a:srgbClr val="202124"/>
                </a:solidFill>
                <a:effectLst/>
                <a:latin typeface="Arial" panose="020B0604020202020204" pitchFamily="34" charset="0"/>
              </a:rPr>
              <a:t>단군왕검 </a:t>
            </a:r>
            <a:r>
              <a:rPr lang="en-US" sz="1600" b="0" i="0" u="none" strike="noStrike" dirty="0">
                <a:solidFill>
                  <a:srgbClr val="202124"/>
                </a:solidFill>
                <a:effectLst/>
                <a:latin typeface="Arial" panose="020B0604020202020204" pitchFamily="34" charset="0"/>
              </a:rPr>
              <a:t>doesn’t refer to one person but refers to the position or the title of a person who ruled </a:t>
            </a:r>
            <a:r>
              <a:rPr lang="ko-KR" altLang="en-US" sz="1600" b="0" i="0" u="none" strike="noStrike" dirty="0">
                <a:solidFill>
                  <a:srgbClr val="202124"/>
                </a:solidFill>
                <a:effectLst/>
                <a:latin typeface="Arial" panose="020B0604020202020204" pitchFamily="34" charset="0"/>
              </a:rPr>
              <a:t>고조선</a:t>
            </a:r>
            <a:r>
              <a:rPr lang="en-US" altLang="ko-KR" sz="1600" b="0" i="0" u="none" strike="noStrike" dirty="0">
                <a:solidFill>
                  <a:srgbClr val="202124"/>
                </a:solidFill>
                <a:effectLst/>
                <a:latin typeface="Arial" panose="020B0604020202020204" pitchFamily="34" charset="0"/>
              </a:rPr>
              <a:t>.</a:t>
            </a:r>
            <a:endParaRPr lang="ko-KR" altLang="en-US" b="0" dirty="0">
              <a:effectLst/>
            </a:endParaRPr>
          </a:p>
        </p:txBody>
      </p:sp>
    </p:spTree>
    <p:extLst>
      <p:ext uri="{BB962C8B-B14F-4D97-AF65-F5344CB8AC3E}">
        <p14:creationId xmlns:p14="http://schemas.microsoft.com/office/powerpoint/2010/main" val="3617642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8: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rtl="0">
              <a:spcBef>
                <a:spcPts val="0"/>
              </a:spcBef>
              <a:spcAft>
                <a:spcPts val="0"/>
              </a:spcAft>
            </a:pPr>
            <a:r>
              <a:rPr lang="en-US" sz="1800" b="0" i="0" u="none" strike="noStrike" dirty="0">
                <a:solidFill>
                  <a:srgbClr val="000000"/>
                </a:solidFill>
                <a:effectLst/>
                <a:latin typeface="Arial" panose="020B0604020202020204" pitchFamily="34" charset="0"/>
              </a:rPr>
              <a:t>Let’s watch the story of </a:t>
            </a:r>
            <a:r>
              <a:rPr lang="ko-KR" altLang="en-US" sz="1800" b="0" i="0" u="none" strike="noStrike" dirty="0">
                <a:solidFill>
                  <a:srgbClr val="000000"/>
                </a:solidFill>
                <a:effectLst/>
                <a:latin typeface="Arial" panose="020B0604020202020204" pitchFamily="34" charset="0"/>
              </a:rPr>
              <a:t>단군왕검</a:t>
            </a:r>
            <a:r>
              <a:rPr lang="en-US" altLang="ko-KR" sz="1800" b="0" i="0" u="none" strike="noStrike" dirty="0">
                <a:solidFill>
                  <a:srgbClr val="000000"/>
                </a:solidFill>
                <a:effectLst/>
                <a:latin typeface="Arial" panose="020B0604020202020204" pitchFamily="34" charset="0"/>
              </a:rPr>
              <a:t>. </a:t>
            </a:r>
            <a:endParaRPr lang="ko-KR" altLang="en-US" b="0" dirty="0">
              <a:effectLst/>
            </a:endParaRPr>
          </a:p>
        </p:txBody>
      </p:sp>
      <p:sp>
        <p:nvSpPr>
          <p:cNvPr id="99" name="Google Shape;9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9: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rtl="0">
              <a:spcBef>
                <a:spcPts val="0"/>
              </a:spcBef>
              <a:spcAft>
                <a:spcPts val="0"/>
              </a:spcAft>
            </a:pPr>
            <a:r>
              <a:rPr lang="en-US" sz="1800" b="0" i="0" u="none" strike="noStrike" dirty="0">
                <a:solidFill>
                  <a:srgbClr val="202124"/>
                </a:solidFill>
                <a:effectLst/>
                <a:latin typeface="Arial" panose="020B0604020202020204" pitchFamily="34" charset="0"/>
              </a:rPr>
              <a:t>Let’s look at the meaning behind the characters from the story. </a:t>
            </a:r>
            <a:r>
              <a:rPr lang="ko-KR" altLang="en-US" sz="1800" b="0" i="0" u="none" strike="noStrike" dirty="0">
                <a:solidFill>
                  <a:srgbClr val="202124"/>
                </a:solidFill>
                <a:effectLst/>
                <a:latin typeface="Arial" panose="020B0604020202020204" pitchFamily="34" charset="0"/>
              </a:rPr>
              <a:t>환웅 </a:t>
            </a:r>
            <a:r>
              <a:rPr lang="en-US" sz="1800" b="0" i="0" u="none" strike="noStrike" dirty="0">
                <a:solidFill>
                  <a:srgbClr val="202124"/>
                </a:solidFill>
                <a:effectLst/>
                <a:latin typeface="Arial" panose="020B0604020202020204" pitchFamily="34" charset="0"/>
              </a:rPr>
              <a:t>is a person who had been chosen by the sky, and the gods of wind, rain, and clouds meaning that </a:t>
            </a:r>
            <a:r>
              <a:rPr lang="ko-KR" altLang="en-US" sz="1800" b="0" i="0" u="none" strike="noStrike" dirty="0">
                <a:solidFill>
                  <a:srgbClr val="202124"/>
                </a:solidFill>
                <a:effectLst/>
                <a:latin typeface="Arial" panose="020B0604020202020204" pitchFamily="34" charset="0"/>
              </a:rPr>
              <a:t>고조선 </a:t>
            </a:r>
            <a:r>
              <a:rPr lang="en-US" sz="1800" b="0" i="0" u="none" strike="noStrike" dirty="0">
                <a:solidFill>
                  <a:srgbClr val="202124"/>
                </a:solidFill>
                <a:effectLst/>
                <a:latin typeface="Arial" panose="020B0604020202020204" pitchFamily="34" charset="0"/>
              </a:rPr>
              <a:t>considered farming very important. People worshiped tigers and bears, and the two animals represented the two tribes of people. This shows the totemism existed in society at that time. </a:t>
            </a:r>
            <a:r>
              <a:rPr lang="ko-KR" altLang="en-US" sz="1800" b="0" i="0" u="none" strike="noStrike" dirty="0">
                <a:solidFill>
                  <a:srgbClr val="202124"/>
                </a:solidFill>
                <a:effectLst/>
                <a:latin typeface="Arial" panose="020B0604020202020204" pitchFamily="34" charset="0"/>
              </a:rPr>
              <a:t>웅녀 </a:t>
            </a:r>
            <a:r>
              <a:rPr lang="en-US" sz="1800" b="0" i="0" u="none" strike="noStrike" dirty="0">
                <a:solidFill>
                  <a:srgbClr val="202124"/>
                </a:solidFill>
                <a:effectLst/>
                <a:latin typeface="Arial" panose="020B0604020202020204" pitchFamily="34" charset="0"/>
              </a:rPr>
              <a:t>who became a woman after eating only garlic and mugwort, who married </a:t>
            </a:r>
            <a:r>
              <a:rPr lang="ko-KR" altLang="en-US" sz="1800" b="0" i="0" u="none" strike="noStrike" dirty="0">
                <a:solidFill>
                  <a:srgbClr val="202124"/>
                </a:solidFill>
                <a:effectLst/>
                <a:latin typeface="Arial" panose="020B0604020202020204" pitchFamily="34" charset="0"/>
              </a:rPr>
              <a:t>환웅</a:t>
            </a:r>
            <a:r>
              <a:rPr lang="en-US" altLang="ko-KR" sz="1800" b="0" i="0" u="none" strike="noStrike" dirty="0">
                <a:solidFill>
                  <a:srgbClr val="202124"/>
                </a:solidFill>
                <a:effectLst/>
                <a:latin typeface="Arial" panose="020B0604020202020204" pitchFamily="34" charset="0"/>
              </a:rPr>
              <a:t>, </a:t>
            </a:r>
            <a:r>
              <a:rPr lang="en-US" sz="1800" b="0" i="0" u="none" strike="noStrike" dirty="0">
                <a:solidFill>
                  <a:srgbClr val="202124"/>
                </a:solidFill>
                <a:effectLst/>
                <a:latin typeface="Arial" panose="020B0604020202020204" pitchFamily="34" charset="0"/>
              </a:rPr>
              <a:t>means that the bear-worshiping tribe united with the heaven-worshiping tribe, and that patience was an important value.</a:t>
            </a:r>
            <a:endParaRPr lang="en-US" b="0" dirty="0">
              <a:effectLst/>
            </a:endParaRPr>
          </a:p>
        </p:txBody>
      </p:sp>
      <p:sp>
        <p:nvSpPr>
          <p:cNvPr id="106" name="Google Shape;10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_Title Slide" type="tx">
  <p:cSld name="TITLE_AND_BODY">
    <p:spTree>
      <p:nvGrpSpPr>
        <p:cNvPr id="1" name="Shape 9"/>
        <p:cNvGrpSpPr/>
        <p:nvPr/>
      </p:nvGrpSpPr>
      <p:grpSpPr>
        <a:xfrm>
          <a:off x="0" y="0"/>
          <a:ext cx="0" cy="0"/>
          <a:chOff x="0" y="0"/>
          <a:chExt cx="0" cy="0"/>
        </a:xfrm>
      </p:grpSpPr>
      <p:pic>
        <p:nvPicPr>
          <p:cNvPr id="10" name="Google Shape;10;p2" descr="touch.png"/>
          <p:cNvPicPr preferRelativeResize="0"/>
          <p:nvPr/>
        </p:nvPicPr>
        <p:blipFill rotWithShape="1">
          <a:blip r:embed="rId2">
            <a:alphaModFix amt="42144"/>
          </a:blip>
          <a:srcRect/>
          <a:stretch/>
        </p:blipFill>
        <p:spPr>
          <a:xfrm>
            <a:off x="-20079" y="-1735465"/>
            <a:ext cx="12232159" cy="8672146"/>
          </a:xfrm>
          <a:prstGeom prst="rect">
            <a:avLst/>
          </a:prstGeom>
          <a:noFill/>
          <a:ln>
            <a:noFill/>
          </a:ln>
        </p:spPr>
      </p:pic>
      <p:pic>
        <p:nvPicPr>
          <p:cNvPr id="11" name="Google Shape;11;p2" descr="naks logo-1.png"/>
          <p:cNvPicPr preferRelativeResize="0"/>
          <p:nvPr/>
        </p:nvPicPr>
        <p:blipFill rotWithShape="1">
          <a:blip r:embed="rId3">
            <a:alphaModFix/>
          </a:blip>
          <a:srcRect/>
          <a:stretch/>
        </p:blipFill>
        <p:spPr>
          <a:xfrm>
            <a:off x="-75032" y="-20682"/>
            <a:ext cx="12342064" cy="652825"/>
          </a:xfrm>
          <a:prstGeom prst="rect">
            <a:avLst/>
          </a:prstGeom>
          <a:noFill/>
          <a:ln>
            <a:noFill/>
          </a:ln>
        </p:spPr>
      </p:pic>
      <p:sp>
        <p:nvSpPr>
          <p:cNvPr id="12" name="Google Shape;12;p2"/>
          <p:cNvSpPr txBox="1"/>
          <p:nvPr/>
        </p:nvSpPr>
        <p:spPr>
          <a:xfrm>
            <a:off x="10602982" y="260012"/>
            <a:ext cx="1634969" cy="408937"/>
          </a:xfrm>
          <a:prstGeom prst="rect">
            <a:avLst/>
          </a:prstGeom>
          <a:noFill/>
          <a:ln>
            <a:noFill/>
          </a:ln>
        </p:spPr>
        <p:txBody>
          <a:bodyPr spcFirstLastPara="1" wrap="square" lIns="45700" tIns="45700" rIns="45700" bIns="45700" anchor="t" anchorCtr="0">
            <a:noAutofit/>
          </a:bodyPr>
          <a:lstStyle/>
          <a:p>
            <a:pPr marL="0" marR="0" lvl="0" indent="0" algn="l" rtl="0">
              <a:lnSpc>
                <a:spcPct val="120000"/>
              </a:lnSpc>
              <a:spcBef>
                <a:spcPts val="0"/>
              </a:spcBef>
              <a:spcAft>
                <a:spcPts val="0"/>
              </a:spcAft>
              <a:buClr>
                <a:srgbClr val="000000"/>
              </a:buClr>
              <a:buSzPts val="2100"/>
              <a:buFont typeface="Helvetica Neue"/>
              <a:buNone/>
            </a:pPr>
            <a:r>
              <a:rPr lang="en-US" sz="2100" b="1" i="0" u="none" strike="noStrike" cap="none">
                <a:solidFill>
                  <a:srgbClr val="000000"/>
                </a:solidFill>
                <a:latin typeface="Helvetica Neue"/>
                <a:ea typeface="Helvetica Neue"/>
                <a:cs typeface="Helvetica Neue"/>
                <a:sym typeface="Helvetica Neue"/>
              </a:rPr>
              <a:t>고조선</a:t>
            </a:r>
            <a:endParaRPr/>
          </a:p>
        </p:txBody>
      </p:sp>
      <p:sp>
        <p:nvSpPr>
          <p:cNvPr id="13" name="Google Shape;13;p2"/>
          <p:cNvSpPr txBox="1">
            <a:spLocks noGrp="1"/>
          </p:cNvSpPr>
          <p:nvPr>
            <p:ph type="sldNum" idx="12"/>
          </p:nvPr>
        </p:nvSpPr>
        <p:spPr>
          <a:xfrm>
            <a:off x="11022162" y="5943919"/>
            <a:ext cx="245400" cy="243837"/>
          </a:xfrm>
          <a:prstGeom prst="rect">
            <a:avLst/>
          </a:prstGeom>
          <a:noFill/>
          <a:ln>
            <a:noFill/>
          </a:ln>
        </p:spPr>
        <p:txBody>
          <a:bodyPr spcFirstLastPara="1" wrap="square" lIns="45700" tIns="45700" rIns="45700" bIns="45700" anchor="ctr" anchorCtr="0">
            <a:noAutofit/>
          </a:bodyPr>
          <a:lstStyle>
            <a:lvl1pPr marL="0" lvl="0" indent="0" algn="r">
              <a:lnSpc>
                <a:spcPct val="100000"/>
              </a:lnSpc>
              <a:spcBef>
                <a:spcPts val="0"/>
              </a:spcBef>
              <a:spcAft>
                <a:spcPts val="0"/>
              </a:spcAft>
              <a:buClr>
                <a:srgbClr val="F2F2F2"/>
              </a:buClr>
              <a:buSzPts val="1000"/>
              <a:buFont typeface="Helvetica Neue"/>
              <a:buNone/>
              <a:defRPr sz="1000" b="0">
                <a:solidFill>
                  <a:srgbClr val="F2F2F2"/>
                </a:solidFill>
              </a:defRPr>
            </a:lvl1pPr>
            <a:lvl2pPr marL="0" lvl="1" indent="0" algn="r">
              <a:lnSpc>
                <a:spcPct val="100000"/>
              </a:lnSpc>
              <a:spcBef>
                <a:spcPts val="0"/>
              </a:spcBef>
              <a:spcAft>
                <a:spcPts val="0"/>
              </a:spcAft>
              <a:buClr>
                <a:srgbClr val="F2F2F2"/>
              </a:buClr>
              <a:buSzPts val="1000"/>
              <a:buFont typeface="Helvetica Neue"/>
              <a:buNone/>
              <a:defRPr sz="1000" b="0">
                <a:solidFill>
                  <a:srgbClr val="F2F2F2"/>
                </a:solidFill>
              </a:defRPr>
            </a:lvl2pPr>
            <a:lvl3pPr marL="0" lvl="2" indent="0" algn="r">
              <a:lnSpc>
                <a:spcPct val="100000"/>
              </a:lnSpc>
              <a:spcBef>
                <a:spcPts val="0"/>
              </a:spcBef>
              <a:spcAft>
                <a:spcPts val="0"/>
              </a:spcAft>
              <a:buClr>
                <a:srgbClr val="F2F2F2"/>
              </a:buClr>
              <a:buSzPts val="1000"/>
              <a:buFont typeface="Helvetica Neue"/>
              <a:buNone/>
              <a:defRPr sz="1000" b="0">
                <a:solidFill>
                  <a:srgbClr val="F2F2F2"/>
                </a:solidFill>
              </a:defRPr>
            </a:lvl3pPr>
            <a:lvl4pPr marL="0" lvl="3" indent="0" algn="r">
              <a:lnSpc>
                <a:spcPct val="100000"/>
              </a:lnSpc>
              <a:spcBef>
                <a:spcPts val="0"/>
              </a:spcBef>
              <a:spcAft>
                <a:spcPts val="0"/>
              </a:spcAft>
              <a:buClr>
                <a:srgbClr val="F2F2F2"/>
              </a:buClr>
              <a:buSzPts val="1000"/>
              <a:buFont typeface="Helvetica Neue"/>
              <a:buNone/>
              <a:defRPr sz="1000" b="0">
                <a:solidFill>
                  <a:srgbClr val="F2F2F2"/>
                </a:solidFill>
              </a:defRPr>
            </a:lvl4pPr>
            <a:lvl5pPr marL="0" lvl="4" indent="0" algn="r">
              <a:lnSpc>
                <a:spcPct val="100000"/>
              </a:lnSpc>
              <a:spcBef>
                <a:spcPts val="0"/>
              </a:spcBef>
              <a:spcAft>
                <a:spcPts val="0"/>
              </a:spcAft>
              <a:buClr>
                <a:srgbClr val="F2F2F2"/>
              </a:buClr>
              <a:buSzPts val="1000"/>
              <a:buFont typeface="Helvetica Neue"/>
              <a:buNone/>
              <a:defRPr sz="1000" b="0">
                <a:solidFill>
                  <a:srgbClr val="F2F2F2"/>
                </a:solidFill>
              </a:defRPr>
            </a:lvl5pPr>
            <a:lvl6pPr marL="0" lvl="5" indent="0" algn="r">
              <a:lnSpc>
                <a:spcPct val="100000"/>
              </a:lnSpc>
              <a:spcBef>
                <a:spcPts val="0"/>
              </a:spcBef>
              <a:spcAft>
                <a:spcPts val="0"/>
              </a:spcAft>
              <a:buClr>
                <a:srgbClr val="F2F2F2"/>
              </a:buClr>
              <a:buSzPts val="1000"/>
              <a:buFont typeface="Helvetica Neue"/>
              <a:buNone/>
              <a:defRPr sz="1000" b="0">
                <a:solidFill>
                  <a:srgbClr val="F2F2F2"/>
                </a:solidFill>
              </a:defRPr>
            </a:lvl6pPr>
            <a:lvl7pPr marL="0" lvl="6" indent="0" algn="r">
              <a:lnSpc>
                <a:spcPct val="100000"/>
              </a:lnSpc>
              <a:spcBef>
                <a:spcPts val="0"/>
              </a:spcBef>
              <a:spcAft>
                <a:spcPts val="0"/>
              </a:spcAft>
              <a:buClr>
                <a:srgbClr val="F2F2F2"/>
              </a:buClr>
              <a:buSzPts val="1000"/>
              <a:buFont typeface="Helvetica Neue"/>
              <a:buNone/>
              <a:defRPr sz="1000" b="0">
                <a:solidFill>
                  <a:srgbClr val="F2F2F2"/>
                </a:solidFill>
              </a:defRPr>
            </a:lvl7pPr>
            <a:lvl8pPr marL="0" lvl="7" indent="0" algn="r">
              <a:lnSpc>
                <a:spcPct val="100000"/>
              </a:lnSpc>
              <a:spcBef>
                <a:spcPts val="0"/>
              </a:spcBef>
              <a:spcAft>
                <a:spcPts val="0"/>
              </a:spcAft>
              <a:buClr>
                <a:srgbClr val="F2F2F2"/>
              </a:buClr>
              <a:buSzPts val="1000"/>
              <a:buFont typeface="Helvetica Neue"/>
              <a:buNone/>
              <a:defRPr sz="1000" b="0">
                <a:solidFill>
                  <a:srgbClr val="F2F2F2"/>
                </a:solidFill>
              </a:defRPr>
            </a:lvl8pPr>
            <a:lvl9pPr marL="0" lvl="8" indent="0" algn="r">
              <a:lnSpc>
                <a:spcPct val="100000"/>
              </a:lnSpc>
              <a:spcBef>
                <a:spcPts val="0"/>
              </a:spcBef>
              <a:spcAft>
                <a:spcPts val="0"/>
              </a:spcAft>
              <a:buClr>
                <a:srgbClr val="F2F2F2"/>
              </a:buClr>
              <a:buSzPts val="1000"/>
              <a:buFont typeface="Helvetica Neue"/>
              <a:buNone/>
              <a:defRPr sz="1000" b="0">
                <a:solidFill>
                  <a:srgbClr val="F2F2F2"/>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4"/>
        <p:cNvGrpSpPr/>
        <p:nvPr/>
      </p:nvGrpSpPr>
      <p:grpSpPr>
        <a:xfrm>
          <a:off x="0" y="0"/>
          <a:ext cx="0" cy="0"/>
          <a:chOff x="0" y="0"/>
          <a:chExt cx="0" cy="0"/>
        </a:xfrm>
      </p:grpSpPr>
      <p:pic>
        <p:nvPicPr>
          <p:cNvPr id="15" name="Google Shape;15;p3" descr="touch.png"/>
          <p:cNvPicPr preferRelativeResize="0"/>
          <p:nvPr/>
        </p:nvPicPr>
        <p:blipFill rotWithShape="1">
          <a:blip r:embed="rId2">
            <a:alphaModFix amt="35142"/>
          </a:blip>
          <a:srcRect/>
          <a:stretch/>
        </p:blipFill>
        <p:spPr>
          <a:xfrm>
            <a:off x="-146300" y="-1974329"/>
            <a:ext cx="12484600" cy="8851115"/>
          </a:xfrm>
          <a:prstGeom prst="rect">
            <a:avLst/>
          </a:prstGeom>
          <a:noFill/>
          <a:ln>
            <a:noFill/>
          </a:ln>
        </p:spPr>
      </p:pic>
      <p:sp>
        <p:nvSpPr>
          <p:cNvPr id="16" name="Google Shape;16;p3"/>
          <p:cNvSpPr txBox="1">
            <a:spLocks noGrp="1"/>
          </p:cNvSpPr>
          <p:nvPr>
            <p:ph type="sldNum" idx="12"/>
          </p:nvPr>
        </p:nvSpPr>
        <p:spPr>
          <a:xfrm>
            <a:off x="11022161" y="5943918"/>
            <a:ext cx="245400" cy="243837"/>
          </a:xfrm>
          <a:prstGeom prst="rect">
            <a:avLst/>
          </a:prstGeom>
          <a:noFill/>
          <a:ln>
            <a:noFill/>
          </a:ln>
        </p:spPr>
        <p:txBody>
          <a:bodyPr spcFirstLastPara="1" wrap="square" lIns="45700" tIns="45700" rIns="45700" bIns="45700" anchor="ctr" anchorCtr="0">
            <a:noAutofit/>
          </a:bodyPr>
          <a:lstStyle>
            <a:lvl1pPr marL="0" lvl="0" indent="0" algn="r">
              <a:lnSpc>
                <a:spcPct val="100000"/>
              </a:lnSpc>
              <a:spcBef>
                <a:spcPts val="0"/>
              </a:spcBef>
              <a:spcAft>
                <a:spcPts val="0"/>
              </a:spcAft>
              <a:buClr>
                <a:srgbClr val="F2F2F2"/>
              </a:buClr>
              <a:buSzPts val="1000"/>
              <a:buFont typeface="Helvetica Neue"/>
              <a:buNone/>
              <a:defRPr sz="1000" b="0">
                <a:solidFill>
                  <a:srgbClr val="F2F2F2"/>
                </a:solidFill>
              </a:defRPr>
            </a:lvl1pPr>
            <a:lvl2pPr marL="0" lvl="1" indent="0" algn="r">
              <a:lnSpc>
                <a:spcPct val="100000"/>
              </a:lnSpc>
              <a:spcBef>
                <a:spcPts val="0"/>
              </a:spcBef>
              <a:spcAft>
                <a:spcPts val="0"/>
              </a:spcAft>
              <a:buClr>
                <a:srgbClr val="F2F2F2"/>
              </a:buClr>
              <a:buSzPts val="1000"/>
              <a:buFont typeface="Helvetica Neue"/>
              <a:buNone/>
              <a:defRPr sz="1000" b="0">
                <a:solidFill>
                  <a:srgbClr val="F2F2F2"/>
                </a:solidFill>
              </a:defRPr>
            </a:lvl2pPr>
            <a:lvl3pPr marL="0" lvl="2" indent="0" algn="r">
              <a:lnSpc>
                <a:spcPct val="100000"/>
              </a:lnSpc>
              <a:spcBef>
                <a:spcPts val="0"/>
              </a:spcBef>
              <a:spcAft>
                <a:spcPts val="0"/>
              </a:spcAft>
              <a:buClr>
                <a:srgbClr val="F2F2F2"/>
              </a:buClr>
              <a:buSzPts val="1000"/>
              <a:buFont typeface="Helvetica Neue"/>
              <a:buNone/>
              <a:defRPr sz="1000" b="0">
                <a:solidFill>
                  <a:srgbClr val="F2F2F2"/>
                </a:solidFill>
              </a:defRPr>
            </a:lvl3pPr>
            <a:lvl4pPr marL="0" lvl="3" indent="0" algn="r">
              <a:lnSpc>
                <a:spcPct val="100000"/>
              </a:lnSpc>
              <a:spcBef>
                <a:spcPts val="0"/>
              </a:spcBef>
              <a:spcAft>
                <a:spcPts val="0"/>
              </a:spcAft>
              <a:buClr>
                <a:srgbClr val="F2F2F2"/>
              </a:buClr>
              <a:buSzPts val="1000"/>
              <a:buFont typeface="Helvetica Neue"/>
              <a:buNone/>
              <a:defRPr sz="1000" b="0">
                <a:solidFill>
                  <a:srgbClr val="F2F2F2"/>
                </a:solidFill>
              </a:defRPr>
            </a:lvl4pPr>
            <a:lvl5pPr marL="0" lvl="4" indent="0" algn="r">
              <a:lnSpc>
                <a:spcPct val="100000"/>
              </a:lnSpc>
              <a:spcBef>
                <a:spcPts val="0"/>
              </a:spcBef>
              <a:spcAft>
                <a:spcPts val="0"/>
              </a:spcAft>
              <a:buClr>
                <a:srgbClr val="F2F2F2"/>
              </a:buClr>
              <a:buSzPts val="1000"/>
              <a:buFont typeface="Helvetica Neue"/>
              <a:buNone/>
              <a:defRPr sz="1000" b="0">
                <a:solidFill>
                  <a:srgbClr val="F2F2F2"/>
                </a:solidFill>
              </a:defRPr>
            </a:lvl5pPr>
            <a:lvl6pPr marL="0" lvl="5" indent="0" algn="r">
              <a:lnSpc>
                <a:spcPct val="100000"/>
              </a:lnSpc>
              <a:spcBef>
                <a:spcPts val="0"/>
              </a:spcBef>
              <a:spcAft>
                <a:spcPts val="0"/>
              </a:spcAft>
              <a:buClr>
                <a:srgbClr val="F2F2F2"/>
              </a:buClr>
              <a:buSzPts val="1000"/>
              <a:buFont typeface="Helvetica Neue"/>
              <a:buNone/>
              <a:defRPr sz="1000" b="0">
                <a:solidFill>
                  <a:srgbClr val="F2F2F2"/>
                </a:solidFill>
              </a:defRPr>
            </a:lvl6pPr>
            <a:lvl7pPr marL="0" lvl="6" indent="0" algn="r">
              <a:lnSpc>
                <a:spcPct val="100000"/>
              </a:lnSpc>
              <a:spcBef>
                <a:spcPts val="0"/>
              </a:spcBef>
              <a:spcAft>
                <a:spcPts val="0"/>
              </a:spcAft>
              <a:buClr>
                <a:srgbClr val="F2F2F2"/>
              </a:buClr>
              <a:buSzPts val="1000"/>
              <a:buFont typeface="Helvetica Neue"/>
              <a:buNone/>
              <a:defRPr sz="1000" b="0">
                <a:solidFill>
                  <a:srgbClr val="F2F2F2"/>
                </a:solidFill>
              </a:defRPr>
            </a:lvl7pPr>
            <a:lvl8pPr marL="0" lvl="7" indent="0" algn="r">
              <a:lnSpc>
                <a:spcPct val="100000"/>
              </a:lnSpc>
              <a:spcBef>
                <a:spcPts val="0"/>
              </a:spcBef>
              <a:spcAft>
                <a:spcPts val="0"/>
              </a:spcAft>
              <a:buClr>
                <a:srgbClr val="F2F2F2"/>
              </a:buClr>
              <a:buSzPts val="1000"/>
              <a:buFont typeface="Helvetica Neue"/>
              <a:buNone/>
              <a:defRPr sz="1000" b="0">
                <a:solidFill>
                  <a:srgbClr val="F2F2F2"/>
                </a:solidFill>
              </a:defRPr>
            </a:lvl8pPr>
            <a:lvl9pPr marL="0" lvl="8" indent="0" algn="r">
              <a:lnSpc>
                <a:spcPct val="100000"/>
              </a:lnSpc>
              <a:spcBef>
                <a:spcPts val="0"/>
              </a:spcBef>
              <a:spcAft>
                <a:spcPts val="0"/>
              </a:spcAft>
              <a:buClr>
                <a:srgbClr val="F2F2F2"/>
              </a:buClr>
              <a:buSzPts val="1000"/>
              <a:buFont typeface="Helvetica Neue"/>
              <a:buNone/>
              <a:defRPr sz="1000" b="0">
                <a:solidFill>
                  <a:srgbClr val="F2F2F2"/>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7"/>
        <p:cNvGrpSpPr/>
        <p:nvPr/>
      </p:nvGrpSpPr>
      <p:grpSpPr>
        <a:xfrm>
          <a:off x="0" y="0"/>
          <a:ext cx="0" cy="0"/>
          <a:chOff x="0" y="0"/>
          <a:chExt cx="0" cy="0"/>
        </a:xfrm>
      </p:grpSpPr>
      <p:sp>
        <p:nvSpPr>
          <p:cNvPr id="18" name="Google Shape;18;p4"/>
          <p:cNvSpPr txBox="1">
            <a:spLocks noGrp="1"/>
          </p:cNvSpPr>
          <p:nvPr>
            <p:ph type="sldNum" idx="12"/>
          </p:nvPr>
        </p:nvSpPr>
        <p:spPr>
          <a:xfrm>
            <a:off x="11022161" y="5943918"/>
            <a:ext cx="245400" cy="243837"/>
          </a:xfrm>
          <a:prstGeom prst="rect">
            <a:avLst/>
          </a:prstGeom>
          <a:noFill/>
          <a:ln>
            <a:noFill/>
          </a:ln>
        </p:spPr>
        <p:txBody>
          <a:bodyPr spcFirstLastPara="1" wrap="square" lIns="45700" tIns="45700" rIns="45700" bIns="45700" anchor="ctr" anchorCtr="0">
            <a:noAutofit/>
          </a:bodyPr>
          <a:lstStyle>
            <a:lvl1pPr marL="0" lvl="0" indent="0" algn="r">
              <a:lnSpc>
                <a:spcPct val="100000"/>
              </a:lnSpc>
              <a:spcBef>
                <a:spcPts val="0"/>
              </a:spcBef>
              <a:spcAft>
                <a:spcPts val="0"/>
              </a:spcAft>
              <a:buClr>
                <a:srgbClr val="F2F2F2"/>
              </a:buClr>
              <a:buSzPts val="1000"/>
              <a:buFont typeface="Helvetica Neue"/>
              <a:buNone/>
              <a:defRPr sz="1000" b="0">
                <a:solidFill>
                  <a:srgbClr val="F2F2F2"/>
                </a:solidFill>
              </a:defRPr>
            </a:lvl1pPr>
            <a:lvl2pPr marL="0" lvl="1" indent="0" algn="r">
              <a:lnSpc>
                <a:spcPct val="100000"/>
              </a:lnSpc>
              <a:spcBef>
                <a:spcPts val="0"/>
              </a:spcBef>
              <a:spcAft>
                <a:spcPts val="0"/>
              </a:spcAft>
              <a:buClr>
                <a:srgbClr val="F2F2F2"/>
              </a:buClr>
              <a:buSzPts val="1000"/>
              <a:buFont typeface="Helvetica Neue"/>
              <a:buNone/>
              <a:defRPr sz="1000" b="0">
                <a:solidFill>
                  <a:srgbClr val="F2F2F2"/>
                </a:solidFill>
              </a:defRPr>
            </a:lvl2pPr>
            <a:lvl3pPr marL="0" lvl="2" indent="0" algn="r">
              <a:lnSpc>
                <a:spcPct val="100000"/>
              </a:lnSpc>
              <a:spcBef>
                <a:spcPts val="0"/>
              </a:spcBef>
              <a:spcAft>
                <a:spcPts val="0"/>
              </a:spcAft>
              <a:buClr>
                <a:srgbClr val="F2F2F2"/>
              </a:buClr>
              <a:buSzPts val="1000"/>
              <a:buFont typeface="Helvetica Neue"/>
              <a:buNone/>
              <a:defRPr sz="1000" b="0">
                <a:solidFill>
                  <a:srgbClr val="F2F2F2"/>
                </a:solidFill>
              </a:defRPr>
            </a:lvl3pPr>
            <a:lvl4pPr marL="0" lvl="3" indent="0" algn="r">
              <a:lnSpc>
                <a:spcPct val="100000"/>
              </a:lnSpc>
              <a:spcBef>
                <a:spcPts val="0"/>
              </a:spcBef>
              <a:spcAft>
                <a:spcPts val="0"/>
              </a:spcAft>
              <a:buClr>
                <a:srgbClr val="F2F2F2"/>
              </a:buClr>
              <a:buSzPts val="1000"/>
              <a:buFont typeface="Helvetica Neue"/>
              <a:buNone/>
              <a:defRPr sz="1000" b="0">
                <a:solidFill>
                  <a:srgbClr val="F2F2F2"/>
                </a:solidFill>
              </a:defRPr>
            </a:lvl4pPr>
            <a:lvl5pPr marL="0" lvl="4" indent="0" algn="r">
              <a:lnSpc>
                <a:spcPct val="100000"/>
              </a:lnSpc>
              <a:spcBef>
                <a:spcPts val="0"/>
              </a:spcBef>
              <a:spcAft>
                <a:spcPts val="0"/>
              </a:spcAft>
              <a:buClr>
                <a:srgbClr val="F2F2F2"/>
              </a:buClr>
              <a:buSzPts val="1000"/>
              <a:buFont typeface="Helvetica Neue"/>
              <a:buNone/>
              <a:defRPr sz="1000" b="0">
                <a:solidFill>
                  <a:srgbClr val="F2F2F2"/>
                </a:solidFill>
              </a:defRPr>
            </a:lvl5pPr>
            <a:lvl6pPr marL="0" lvl="5" indent="0" algn="r">
              <a:lnSpc>
                <a:spcPct val="100000"/>
              </a:lnSpc>
              <a:spcBef>
                <a:spcPts val="0"/>
              </a:spcBef>
              <a:spcAft>
                <a:spcPts val="0"/>
              </a:spcAft>
              <a:buClr>
                <a:srgbClr val="F2F2F2"/>
              </a:buClr>
              <a:buSzPts val="1000"/>
              <a:buFont typeface="Helvetica Neue"/>
              <a:buNone/>
              <a:defRPr sz="1000" b="0">
                <a:solidFill>
                  <a:srgbClr val="F2F2F2"/>
                </a:solidFill>
              </a:defRPr>
            </a:lvl6pPr>
            <a:lvl7pPr marL="0" lvl="6" indent="0" algn="r">
              <a:lnSpc>
                <a:spcPct val="100000"/>
              </a:lnSpc>
              <a:spcBef>
                <a:spcPts val="0"/>
              </a:spcBef>
              <a:spcAft>
                <a:spcPts val="0"/>
              </a:spcAft>
              <a:buClr>
                <a:srgbClr val="F2F2F2"/>
              </a:buClr>
              <a:buSzPts val="1000"/>
              <a:buFont typeface="Helvetica Neue"/>
              <a:buNone/>
              <a:defRPr sz="1000" b="0">
                <a:solidFill>
                  <a:srgbClr val="F2F2F2"/>
                </a:solidFill>
              </a:defRPr>
            </a:lvl7pPr>
            <a:lvl8pPr marL="0" lvl="7" indent="0" algn="r">
              <a:lnSpc>
                <a:spcPct val="100000"/>
              </a:lnSpc>
              <a:spcBef>
                <a:spcPts val="0"/>
              </a:spcBef>
              <a:spcAft>
                <a:spcPts val="0"/>
              </a:spcAft>
              <a:buClr>
                <a:srgbClr val="F2F2F2"/>
              </a:buClr>
              <a:buSzPts val="1000"/>
              <a:buFont typeface="Helvetica Neue"/>
              <a:buNone/>
              <a:defRPr sz="1000" b="0">
                <a:solidFill>
                  <a:srgbClr val="F2F2F2"/>
                </a:solidFill>
              </a:defRPr>
            </a:lvl8pPr>
            <a:lvl9pPr marL="0" lvl="8" indent="0" algn="r">
              <a:lnSpc>
                <a:spcPct val="100000"/>
              </a:lnSpc>
              <a:spcBef>
                <a:spcPts val="0"/>
              </a:spcBef>
              <a:spcAft>
                <a:spcPts val="0"/>
              </a:spcAft>
              <a:buClr>
                <a:srgbClr val="F2F2F2"/>
              </a:buClr>
              <a:buSzPts val="1000"/>
              <a:buFont typeface="Helvetica Neue"/>
              <a:buNone/>
              <a:defRPr sz="1000" b="0">
                <a:solidFill>
                  <a:srgbClr val="F2F2F2"/>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3 Picture Column">
  <p:cSld name="3 Picture Column">
    <p:spTree>
      <p:nvGrpSpPr>
        <p:cNvPr id="1" name="Shape 19"/>
        <p:cNvGrpSpPr/>
        <p:nvPr/>
      </p:nvGrpSpPr>
      <p:grpSpPr>
        <a:xfrm>
          <a:off x="0" y="0"/>
          <a:ext cx="0" cy="0"/>
          <a:chOff x="0" y="0"/>
          <a:chExt cx="0" cy="0"/>
        </a:xfrm>
      </p:grpSpPr>
      <p:pic>
        <p:nvPicPr>
          <p:cNvPr id="20" name="Google Shape;20;p5" descr="Picture 1"/>
          <p:cNvPicPr preferRelativeResize="0"/>
          <p:nvPr/>
        </p:nvPicPr>
        <p:blipFill rotWithShape="1">
          <a:blip r:embed="rId2">
            <a:alphaModFix/>
          </a:blip>
          <a:srcRect/>
          <a:stretch/>
        </p:blipFill>
        <p:spPr>
          <a:xfrm>
            <a:off x="897960" y="1818214"/>
            <a:ext cx="3339976" cy="1847851"/>
          </a:xfrm>
          <a:prstGeom prst="rect">
            <a:avLst/>
          </a:prstGeom>
          <a:noFill/>
          <a:ln>
            <a:noFill/>
          </a:ln>
        </p:spPr>
      </p:pic>
      <p:pic>
        <p:nvPicPr>
          <p:cNvPr id="21" name="Google Shape;21;p5" descr="Picture 35"/>
          <p:cNvPicPr preferRelativeResize="0"/>
          <p:nvPr/>
        </p:nvPicPr>
        <p:blipFill rotWithShape="1">
          <a:blip r:embed="rId2">
            <a:alphaModFix/>
          </a:blip>
          <a:srcRect/>
          <a:stretch/>
        </p:blipFill>
        <p:spPr>
          <a:xfrm>
            <a:off x="4403800" y="1818214"/>
            <a:ext cx="3339980" cy="1847851"/>
          </a:xfrm>
          <a:prstGeom prst="rect">
            <a:avLst/>
          </a:prstGeom>
          <a:noFill/>
          <a:ln>
            <a:noFill/>
          </a:ln>
        </p:spPr>
      </p:pic>
      <p:pic>
        <p:nvPicPr>
          <p:cNvPr id="22" name="Google Shape;22;p5" descr="Picture 36"/>
          <p:cNvPicPr preferRelativeResize="0"/>
          <p:nvPr/>
        </p:nvPicPr>
        <p:blipFill rotWithShape="1">
          <a:blip r:embed="rId2">
            <a:alphaModFix/>
          </a:blip>
          <a:srcRect/>
          <a:stretch/>
        </p:blipFill>
        <p:spPr>
          <a:xfrm>
            <a:off x="7936051" y="1818214"/>
            <a:ext cx="3339980" cy="1847851"/>
          </a:xfrm>
          <a:prstGeom prst="rect">
            <a:avLst/>
          </a:prstGeom>
          <a:noFill/>
          <a:ln>
            <a:noFill/>
          </a:ln>
        </p:spPr>
      </p:pic>
      <p:sp>
        <p:nvSpPr>
          <p:cNvPr id="23" name="Google Shape;23;p5"/>
          <p:cNvSpPr txBox="1">
            <a:spLocks noGrp="1"/>
          </p:cNvSpPr>
          <p:nvPr>
            <p:ph type="title"/>
          </p:nvPr>
        </p:nvSpPr>
        <p:spPr>
          <a:xfrm>
            <a:off x="913794" y="609600"/>
            <a:ext cx="10353765" cy="970450"/>
          </a:xfrm>
          <a:prstGeom prst="rect">
            <a:avLst/>
          </a:prstGeom>
          <a:noFill/>
          <a:ln>
            <a:noFill/>
          </a:ln>
          <a:effectLst>
            <a:outerShdw blurRad="25400" rotWithShape="0">
              <a:srgbClr val="000000">
                <a:alpha val="45882"/>
              </a:srgbClr>
            </a:outerShdw>
          </a:effectLst>
        </p:spPr>
        <p:txBody>
          <a:bodyPr spcFirstLastPara="1" wrap="square" lIns="45700" tIns="45700" rIns="45700" bIns="45700" anchor="ctr" anchorCtr="0">
            <a:noAutofit/>
          </a:bodyPr>
          <a:lstStyle>
            <a:lvl1pPr lvl="0" algn="l">
              <a:lnSpc>
                <a:spcPct val="120000"/>
              </a:lnSpc>
              <a:spcBef>
                <a:spcPts val="0"/>
              </a:spcBef>
              <a:spcAft>
                <a:spcPts val="0"/>
              </a:spcAft>
              <a:buClr>
                <a:srgbClr val="FFFFFF"/>
              </a:buClr>
              <a:buSzPts val="1800"/>
              <a:buNone/>
              <a:defRPr/>
            </a:lvl1pPr>
            <a:lvl2pPr lvl="1" algn="l">
              <a:lnSpc>
                <a:spcPct val="120000"/>
              </a:lnSpc>
              <a:spcBef>
                <a:spcPts val="0"/>
              </a:spcBef>
              <a:spcAft>
                <a:spcPts val="0"/>
              </a:spcAft>
              <a:buClr>
                <a:srgbClr val="FFFFFF"/>
              </a:buClr>
              <a:buSzPts val="1800"/>
              <a:buNone/>
              <a:defRPr/>
            </a:lvl2pPr>
            <a:lvl3pPr lvl="2" algn="l">
              <a:lnSpc>
                <a:spcPct val="120000"/>
              </a:lnSpc>
              <a:spcBef>
                <a:spcPts val="0"/>
              </a:spcBef>
              <a:spcAft>
                <a:spcPts val="0"/>
              </a:spcAft>
              <a:buClr>
                <a:srgbClr val="FFFFFF"/>
              </a:buClr>
              <a:buSzPts val="1800"/>
              <a:buNone/>
              <a:defRPr/>
            </a:lvl3pPr>
            <a:lvl4pPr lvl="3" algn="l">
              <a:lnSpc>
                <a:spcPct val="120000"/>
              </a:lnSpc>
              <a:spcBef>
                <a:spcPts val="0"/>
              </a:spcBef>
              <a:spcAft>
                <a:spcPts val="0"/>
              </a:spcAft>
              <a:buClr>
                <a:srgbClr val="FFFFFF"/>
              </a:buClr>
              <a:buSzPts val="1800"/>
              <a:buNone/>
              <a:defRPr/>
            </a:lvl4pPr>
            <a:lvl5pPr lvl="4" algn="l">
              <a:lnSpc>
                <a:spcPct val="120000"/>
              </a:lnSpc>
              <a:spcBef>
                <a:spcPts val="0"/>
              </a:spcBef>
              <a:spcAft>
                <a:spcPts val="0"/>
              </a:spcAft>
              <a:buClr>
                <a:srgbClr val="FFFFFF"/>
              </a:buClr>
              <a:buSzPts val="1800"/>
              <a:buNone/>
              <a:defRPr/>
            </a:lvl5pPr>
            <a:lvl6pPr lvl="5" algn="l">
              <a:lnSpc>
                <a:spcPct val="120000"/>
              </a:lnSpc>
              <a:spcBef>
                <a:spcPts val="0"/>
              </a:spcBef>
              <a:spcAft>
                <a:spcPts val="0"/>
              </a:spcAft>
              <a:buClr>
                <a:srgbClr val="FFFFFF"/>
              </a:buClr>
              <a:buSzPts val="1800"/>
              <a:buNone/>
              <a:defRPr/>
            </a:lvl6pPr>
            <a:lvl7pPr lvl="6" algn="l">
              <a:lnSpc>
                <a:spcPct val="120000"/>
              </a:lnSpc>
              <a:spcBef>
                <a:spcPts val="0"/>
              </a:spcBef>
              <a:spcAft>
                <a:spcPts val="0"/>
              </a:spcAft>
              <a:buClr>
                <a:srgbClr val="FFFFFF"/>
              </a:buClr>
              <a:buSzPts val="1800"/>
              <a:buNone/>
              <a:defRPr/>
            </a:lvl7pPr>
            <a:lvl8pPr lvl="7" algn="l">
              <a:lnSpc>
                <a:spcPct val="120000"/>
              </a:lnSpc>
              <a:spcBef>
                <a:spcPts val="0"/>
              </a:spcBef>
              <a:spcAft>
                <a:spcPts val="0"/>
              </a:spcAft>
              <a:buClr>
                <a:srgbClr val="FFFFFF"/>
              </a:buClr>
              <a:buSzPts val="1800"/>
              <a:buNone/>
              <a:defRPr/>
            </a:lvl8pPr>
            <a:lvl9pPr lvl="8" algn="l">
              <a:lnSpc>
                <a:spcPct val="120000"/>
              </a:lnSpc>
              <a:spcBef>
                <a:spcPts val="0"/>
              </a:spcBef>
              <a:spcAft>
                <a:spcPts val="0"/>
              </a:spcAft>
              <a:buClr>
                <a:srgbClr val="FFFFFF"/>
              </a:buClr>
              <a:buSzPts val="1800"/>
              <a:buNone/>
              <a:defRPr/>
            </a:lvl9pPr>
          </a:lstStyle>
          <a:p>
            <a:endParaRPr/>
          </a:p>
        </p:txBody>
      </p:sp>
      <p:sp>
        <p:nvSpPr>
          <p:cNvPr id="24" name="Google Shape;24;p5"/>
          <p:cNvSpPr txBox="1">
            <a:spLocks noGrp="1"/>
          </p:cNvSpPr>
          <p:nvPr>
            <p:ph type="body" idx="1"/>
          </p:nvPr>
        </p:nvSpPr>
        <p:spPr>
          <a:xfrm>
            <a:off x="913794" y="3904105"/>
            <a:ext cx="3300987" cy="576270"/>
          </a:xfrm>
          <a:prstGeom prst="rect">
            <a:avLst/>
          </a:prstGeom>
          <a:noFill/>
          <a:ln>
            <a:noFill/>
          </a:ln>
          <a:effectLst>
            <a:outerShdw blurRad="25400" rotWithShape="0">
              <a:srgbClr val="000000">
                <a:alpha val="45882"/>
              </a:srgbClr>
            </a:outerShdw>
          </a:effectLst>
        </p:spPr>
        <p:txBody>
          <a:bodyPr spcFirstLastPara="1" wrap="square" lIns="45700" tIns="45700" rIns="45700" bIns="45700" anchor="b" anchorCtr="0">
            <a:noAutofit/>
          </a:bodyPr>
          <a:lstStyle>
            <a:lvl1pPr marL="457200" lvl="0" indent="-228600" algn="ctr">
              <a:lnSpc>
                <a:spcPct val="100000"/>
              </a:lnSpc>
              <a:spcBef>
                <a:spcPts val="600"/>
              </a:spcBef>
              <a:spcAft>
                <a:spcPts val="0"/>
              </a:spcAft>
              <a:buClr>
                <a:srgbClr val="FFFFFF"/>
              </a:buClr>
              <a:buSzPts val="2000"/>
              <a:buFont typeface="Helvetica Neue"/>
              <a:buNone/>
              <a:defRPr sz="2000">
                <a:solidFill>
                  <a:srgbClr val="FFFFFF"/>
                </a:solidFill>
              </a:defRPr>
            </a:lvl1pPr>
            <a:lvl2pPr marL="914400" lvl="1" indent="-228600" algn="ctr">
              <a:lnSpc>
                <a:spcPct val="100000"/>
              </a:lnSpc>
              <a:spcBef>
                <a:spcPts val="600"/>
              </a:spcBef>
              <a:spcAft>
                <a:spcPts val="0"/>
              </a:spcAft>
              <a:buClr>
                <a:srgbClr val="FFFFFF"/>
              </a:buClr>
              <a:buSzPts val="2000"/>
              <a:buFont typeface="Helvetica Neue"/>
              <a:buNone/>
              <a:defRPr sz="2000">
                <a:solidFill>
                  <a:srgbClr val="FFFFFF"/>
                </a:solidFill>
              </a:defRPr>
            </a:lvl2pPr>
            <a:lvl3pPr marL="1371600" lvl="2" indent="-228600" algn="ctr">
              <a:lnSpc>
                <a:spcPct val="100000"/>
              </a:lnSpc>
              <a:spcBef>
                <a:spcPts val="600"/>
              </a:spcBef>
              <a:spcAft>
                <a:spcPts val="0"/>
              </a:spcAft>
              <a:buClr>
                <a:srgbClr val="FFFFFF"/>
              </a:buClr>
              <a:buSzPts val="2000"/>
              <a:buFont typeface="Helvetica Neue"/>
              <a:buNone/>
              <a:defRPr sz="2000">
                <a:solidFill>
                  <a:srgbClr val="FFFFFF"/>
                </a:solidFill>
              </a:defRPr>
            </a:lvl3pPr>
            <a:lvl4pPr marL="1828800" lvl="3" indent="-228600" algn="ctr">
              <a:lnSpc>
                <a:spcPct val="100000"/>
              </a:lnSpc>
              <a:spcBef>
                <a:spcPts val="600"/>
              </a:spcBef>
              <a:spcAft>
                <a:spcPts val="0"/>
              </a:spcAft>
              <a:buClr>
                <a:srgbClr val="FFFFFF"/>
              </a:buClr>
              <a:buSzPts val="2000"/>
              <a:buFont typeface="Helvetica Neue"/>
              <a:buNone/>
              <a:defRPr sz="2000">
                <a:solidFill>
                  <a:srgbClr val="FFFFFF"/>
                </a:solidFill>
              </a:defRPr>
            </a:lvl4pPr>
            <a:lvl5pPr marL="2286000" lvl="4" indent="-228600" algn="ctr">
              <a:lnSpc>
                <a:spcPct val="100000"/>
              </a:lnSpc>
              <a:spcBef>
                <a:spcPts val="600"/>
              </a:spcBef>
              <a:spcAft>
                <a:spcPts val="0"/>
              </a:spcAft>
              <a:buClr>
                <a:srgbClr val="FFFFFF"/>
              </a:buClr>
              <a:buSzPts val="2000"/>
              <a:buFont typeface="Helvetica Neue"/>
              <a:buNone/>
              <a:defRPr sz="2000">
                <a:solidFill>
                  <a:srgbClr val="FFFFFF"/>
                </a:solidFill>
              </a:defRPr>
            </a:lvl5pPr>
            <a:lvl6pPr marL="2743200" lvl="5" indent="-308610" algn="l">
              <a:lnSpc>
                <a:spcPct val="100000"/>
              </a:lnSpc>
              <a:spcBef>
                <a:spcPts val="800"/>
              </a:spcBef>
              <a:spcAft>
                <a:spcPts val="0"/>
              </a:spcAft>
              <a:buSzPts val="1260"/>
              <a:buChar char="±"/>
              <a:defRPr/>
            </a:lvl6pPr>
            <a:lvl7pPr marL="3200400" lvl="6" indent="-308610" algn="l">
              <a:lnSpc>
                <a:spcPct val="100000"/>
              </a:lnSpc>
              <a:spcBef>
                <a:spcPts val="800"/>
              </a:spcBef>
              <a:spcAft>
                <a:spcPts val="0"/>
              </a:spcAft>
              <a:buSzPts val="1260"/>
              <a:buChar char="±"/>
              <a:defRPr/>
            </a:lvl7pPr>
            <a:lvl8pPr marL="3657600" lvl="7" indent="-308609" algn="l">
              <a:lnSpc>
                <a:spcPct val="100000"/>
              </a:lnSpc>
              <a:spcBef>
                <a:spcPts val="800"/>
              </a:spcBef>
              <a:spcAft>
                <a:spcPts val="0"/>
              </a:spcAft>
              <a:buSzPts val="1260"/>
              <a:buChar char="±"/>
              <a:defRPr/>
            </a:lvl8pPr>
            <a:lvl9pPr marL="4114800" lvl="8" indent="-308609" algn="l">
              <a:lnSpc>
                <a:spcPct val="100000"/>
              </a:lnSpc>
              <a:spcBef>
                <a:spcPts val="800"/>
              </a:spcBef>
              <a:spcAft>
                <a:spcPts val="0"/>
              </a:spcAft>
              <a:buSzPts val="1260"/>
              <a:buChar char="±"/>
              <a:defRPr/>
            </a:lvl9pPr>
          </a:lstStyle>
          <a:p>
            <a:endParaRPr/>
          </a:p>
        </p:txBody>
      </p:sp>
      <p:sp>
        <p:nvSpPr>
          <p:cNvPr id="25" name="Google Shape;25;p5"/>
          <p:cNvSpPr>
            <a:spLocks noGrp="1"/>
          </p:cNvSpPr>
          <p:nvPr>
            <p:ph type="pic" idx="2"/>
          </p:nvPr>
        </p:nvSpPr>
        <p:spPr>
          <a:xfrm>
            <a:off x="1018102" y="1938918"/>
            <a:ext cx="3092370" cy="1602962"/>
          </a:xfrm>
          <a:prstGeom prst="rect">
            <a:avLst/>
          </a:prstGeom>
          <a:noFill/>
          <a:ln>
            <a:noFill/>
          </a:ln>
          <a:effectLst>
            <a:outerShdw blurRad="38100" dist="25400" dir="4440000" rotWithShape="0">
              <a:srgbClr val="000000">
                <a:alpha val="35686"/>
              </a:srgbClr>
            </a:outerShdw>
          </a:effectLst>
        </p:spPr>
        <p:txBody>
          <a:bodyPr spcFirstLastPara="1" wrap="square" lIns="91425" tIns="45700" rIns="91425" bIns="45700" anchor="t" anchorCtr="0">
            <a:noAutofit/>
          </a:bodyPr>
          <a:lstStyle>
            <a:lvl1pPr marR="0" lvl="0" algn="l" rtl="0">
              <a:lnSpc>
                <a:spcPct val="100000"/>
              </a:lnSpc>
              <a:spcBef>
                <a:spcPts val="800"/>
              </a:spcBef>
              <a:spcAft>
                <a:spcPts val="0"/>
              </a:spcAft>
              <a:buClr>
                <a:srgbClr val="DFE3E5"/>
              </a:buClr>
              <a:buSzPts val="2520"/>
              <a:buFont typeface="Helvetica Neue"/>
              <a:buChar char="±"/>
              <a:defRPr sz="3600" b="0" i="0" u="none" strike="noStrike" cap="none">
                <a:solidFill>
                  <a:srgbClr val="DFE3E5"/>
                </a:solidFill>
                <a:latin typeface="Helvetica Neue"/>
                <a:ea typeface="Helvetica Neue"/>
                <a:cs typeface="Helvetica Neue"/>
                <a:sym typeface="Helvetica Neue"/>
              </a:defRPr>
            </a:lvl1pPr>
            <a:lvl2pPr marR="0" lvl="1" algn="l" rtl="0">
              <a:lnSpc>
                <a:spcPct val="100000"/>
              </a:lnSpc>
              <a:spcBef>
                <a:spcPts val="800"/>
              </a:spcBef>
              <a:spcAft>
                <a:spcPts val="0"/>
              </a:spcAft>
              <a:buClr>
                <a:srgbClr val="DFE3E5"/>
              </a:buClr>
              <a:buSzPts val="2520"/>
              <a:buFont typeface="Helvetica Neue"/>
              <a:buChar char="°"/>
              <a:defRPr sz="3600" b="0" i="0" u="none" strike="noStrike" cap="none">
                <a:solidFill>
                  <a:srgbClr val="DFE3E5"/>
                </a:solidFill>
                <a:latin typeface="Helvetica Neue"/>
                <a:ea typeface="Helvetica Neue"/>
                <a:cs typeface="Helvetica Neue"/>
                <a:sym typeface="Helvetica Neue"/>
              </a:defRPr>
            </a:lvl2pPr>
            <a:lvl3pPr marR="0" lvl="2" algn="l" rtl="0">
              <a:lnSpc>
                <a:spcPct val="100000"/>
              </a:lnSpc>
              <a:spcBef>
                <a:spcPts val="800"/>
              </a:spcBef>
              <a:spcAft>
                <a:spcPts val="0"/>
              </a:spcAft>
              <a:buClr>
                <a:srgbClr val="DFE3E5"/>
              </a:buClr>
              <a:buSzPts val="2520"/>
              <a:buFont typeface="Helvetica Neue"/>
              <a:buChar char="±"/>
              <a:defRPr sz="3600" b="0" i="0" u="none" strike="noStrike" cap="none">
                <a:solidFill>
                  <a:srgbClr val="DFE3E5"/>
                </a:solidFill>
                <a:latin typeface="Helvetica Neue"/>
                <a:ea typeface="Helvetica Neue"/>
                <a:cs typeface="Helvetica Neue"/>
                <a:sym typeface="Helvetica Neue"/>
              </a:defRPr>
            </a:lvl3pPr>
            <a:lvl4pPr marR="0" lvl="3" algn="l" rtl="0">
              <a:lnSpc>
                <a:spcPct val="100000"/>
              </a:lnSpc>
              <a:spcBef>
                <a:spcPts val="800"/>
              </a:spcBef>
              <a:spcAft>
                <a:spcPts val="0"/>
              </a:spcAft>
              <a:buClr>
                <a:srgbClr val="DFE3E5"/>
              </a:buClr>
              <a:buSzPts val="2520"/>
              <a:buFont typeface="Helvetica Neue"/>
              <a:buChar char="°"/>
              <a:defRPr sz="3600" b="0" i="0" u="none" strike="noStrike" cap="none">
                <a:solidFill>
                  <a:srgbClr val="DFE3E5"/>
                </a:solidFill>
                <a:latin typeface="Helvetica Neue"/>
                <a:ea typeface="Helvetica Neue"/>
                <a:cs typeface="Helvetica Neue"/>
                <a:sym typeface="Helvetica Neue"/>
              </a:defRPr>
            </a:lvl4pPr>
            <a:lvl5pPr marR="0" lvl="4" algn="l" rtl="0">
              <a:lnSpc>
                <a:spcPct val="100000"/>
              </a:lnSpc>
              <a:spcBef>
                <a:spcPts val="800"/>
              </a:spcBef>
              <a:spcAft>
                <a:spcPts val="0"/>
              </a:spcAft>
              <a:buClr>
                <a:srgbClr val="DFE3E5"/>
              </a:buClr>
              <a:buSzPts val="2520"/>
              <a:buFont typeface="Helvetica Neue"/>
              <a:buChar char="±"/>
              <a:defRPr sz="3600" b="0" i="0" u="none" strike="noStrike" cap="none">
                <a:solidFill>
                  <a:srgbClr val="DFE3E5"/>
                </a:solidFill>
                <a:latin typeface="Helvetica Neue"/>
                <a:ea typeface="Helvetica Neue"/>
                <a:cs typeface="Helvetica Neue"/>
                <a:sym typeface="Helvetica Neue"/>
              </a:defRPr>
            </a:lvl5pPr>
            <a:lvl6pPr marR="0" lvl="5" algn="l" rtl="0">
              <a:lnSpc>
                <a:spcPct val="100000"/>
              </a:lnSpc>
              <a:spcBef>
                <a:spcPts val="800"/>
              </a:spcBef>
              <a:spcAft>
                <a:spcPts val="0"/>
              </a:spcAft>
              <a:buClr>
                <a:srgbClr val="DFE3E5"/>
              </a:buClr>
              <a:buSzPts val="2520"/>
              <a:buFont typeface="Helvetica Neue"/>
              <a:buChar char="±"/>
              <a:defRPr sz="3600" b="0" i="0" u="none" strike="noStrike" cap="none">
                <a:solidFill>
                  <a:srgbClr val="DFE3E5"/>
                </a:solidFill>
                <a:latin typeface="Helvetica Neue"/>
                <a:ea typeface="Helvetica Neue"/>
                <a:cs typeface="Helvetica Neue"/>
                <a:sym typeface="Helvetica Neue"/>
              </a:defRPr>
            </a:lvl6pPr>
            <a:lvl7pPr marR="0" lvl="6" algn="l" rtl="0">
              <a:lnSpc>
                <a:spcPct val="100000"/>
              </a:lnSpc>
              <a:spcBef>
                <a:spcPts val="800"/>
              </a:spcBef>
              <a:spcAft>
                <a:spcPts val="0"/>
              </a:spcAft>
              <a:buClr>
                <a:srgbClr val="DFE3E5"/>
              </a:buClr>
              <a:buSzPts val="2520"/>
              <a:buFont typeface="Helvetica Neue"/>
              <a:buChar char="±"/>
              <a:defRPr sz="3600" b="0" i="0" u="none" strike="noStrike" cap="none">
                <a:solidFill>
                  <a:srgbClr val="DFE3E5"/>
                </a:solidFill>
                <a:latin typeface="Helvetica Neue"/>
                <a:ea typeface="Helvetica Neue"/>
                <a:cs typeface="Helvetica Neue"/>
                <a:sym typeface="Helvetica Neue"/>
              </a:defRPr>
            </a:lvl7pPr>
            <a:lvl8pPr marR="0" lvl="7" algn="l" rtl="0">
              <a:lnSpc>
                <a:spcPct val="100000"/>
              </a:lnSpc>
              <a:spcBef>
                <a:spcPts val="800"/>
              </a:spcBef>
              <a:spcAft>
                <a:spcPts val="0"/>
              </a:spcAft>
              <a:buClr>
                <a:srgbClr val="DFE3E5"/>
              </a:buClr>
              <a:buSzPts val="2520"/>
              <a:buFont typeface="Helvetica Neue"/>
              <a:buChar char="±"/>
              <a:defRPr sz="3600" b="0" i="0" u="none" strike="noStrike" cap="none">
                <a:solidFill>
                  <a:srgbClr val="DFE3E5"/>
                </a:solidFill>
                <a:latin typeface="Helvetica Neue"/>
                <a:ea typeface="Helvetica Neue"/>
                <a:cs typeface="Helvetica Neue"/>
                <a:sym typeface="Helvetica Neue"/>
              </a:defRPr>
            </a:lvl8pPr>
            <a:lvl9pPr marR="0" lvl="8" algn="l" rtl="0">
              <a:lnSpc>
                <a:spcPct val="100000"/>
              </a:lnSpc>
              <a:spcBef>
                <a:spcPts val="800"/>
              </a:spcBef>
              <a:spcAft>
                <a:spcPts val="0"/>
              </a:spcAft>
              <a:buClr>
                <a:srgbClr val="DFE3E5"/>
              </a:buClr>
              <a:buSzPts val="2520"/>
              <a:buFont typeface="Helvetica Neue"/>
              <a:buChar char="±"/>
              <a:defRPr sz="3600" b="0" i="0" u="none" strike="noStrike" cap="none">
                <a:solidFill>
                  <a:srgbClr val="DFE3E5"/>
                </a:solidFill>
                <a:latin typeface="Helvetica Neue"/>
                <a:ea typeface="Helvetica Neue"/>
                <a:cs typeface="Helvetica Neue"/>
                <a:sym typeface="Helvetica Neue"/>
              </a:defRPr>
            </a:lvl9pPr>
          </a:lstStyle>
          <a:p>
            <a:endParaRPr/>
          </a:p>
        </p:txBody>
      </p:sp>
      <p:sp>
        <p:nvSpPr>
          <p:cNvPr id="26" name="Google Shape;26;p5"/>
          <p:cNvSpPr txBox="1">
            <a:spLocks noGrp="1"/>
          </p:cNvSpPr>
          <p:nvPr>
            <p:ph type="body" idx="3"/>
          </p:nvPr>
        </p:nvSpPr>
        <p:spPr>
          <a:xfrm>
            <a:off x="913788" y="4480366"/>
            <a:ext cx="3300997" cy="1310841"/>
          </a:xfrm>
          <a:prstGeom prst="rect">
            <a:avLst/>
          </a:prstGeom>
          <a:noFill/>
          <a:ln>
            <a:noFill/>
          </a:ln>
          <a:effectLst>
            <a:outerShdw blurRad="25400" rotWithShape="0">
              <a:srgbClr val="000000">
                <a:alpha val="45882"/>
              </a:srgbClr>
            </a:outerShdw>
          </a:effectLst>
        </p:spPr>
        <p:txBody>
          <a:bodyPr spcFirstLastPara="1" wrap="square" lIns="45700" tIns="45700" rIns="45700" bIns="45700" anchor="t" anchorCtr="0">
            <a:noAutofit/>
          </a:bodyPr>
          <a:lstStyle>
            <a:lvl1pPr marL="457200" lvl="0" indent="-308610" algn="l">
              <a:lnSpc>
                <a:spcPct val="100000"/>
              </a:lnSpc>
              <a:spcBef>
                <a:spcPts val="800"/>
              </a:spcBef>
              <a:spcAft>
                <a:spcPts val="0"/>
              </a:spcAft>
              <a:buSzPts val="1260"/>
              <a:buChar char="±"/>
              <a:defRPr/>
            </a:lvl1pPr>
            <a:lvl2pPr marL="914400" lvl="1" indent="-308610" algn="l">
              <a:lnSpc>
                <a:spcPct val="100000"/>
              </a:lnSpc>
              <a:spcBef>
                <a:spcPts val="800"/>
              </a:spcBef>
              <a:spcAft>
                <a:spcPts val="0"/>
              </a:spcAft>
              <a:buSzPts val="1260"/>
              <a:buChar char="°"/>
              <a:defRPr/>
            </a:lvl2pPr>
            <a:lvl3pPr marL="1371600" lvl="2" indent="-308610" algn="l">
              <a:lnSpc>
                <a:spcPct val="100000"/>
              </a:lnSpc>
              <a:spcBef>
                <a:spcPts val="800"/>
              </a:spcBef>
              <a:spcAft>
                <a:spcPts val="0"/>
              </a:spcAft>
              <a:buSzPts val="1260"/>
              <a:buChar char="±"/>
              <a:defRPr/>
            </a:lvl3pPr>
            <a:lvl4pPr marL="1828800" lvl="3" indent="-308610" algn="l">
              <a:lnSpc>
                <a:spcPct val="100000"/>
              </a:lnSpc>
              <a:spcBef>
                <a:spcPts val="800"/>
              </a:spcBef>
              <a:spcAft>
                <a:spcPts val="0"/>
              </a:spcAft>
              <a:buSzPts val="1260"/>
              <a:buChar char="°"/>
              <a:defRPr/>
            </a:lvl4pPr>
            <a:lvl5pPr marL="2286000" lvl="4" indent="-308610" algn="l">
              <a:lnSpc>
                <a:spcPct val="100000"/>
              </a:lnSpc>
              <a:spcBef>
                <a:spcPts val="800"/>
              </a:spcBef>
              <a:spcAft>
                <a:spcPts val="0"/>
              </a:spcAft>
              <a:buSzPts val="1260"/>
              <a:buChar char="±"/>
              <a:defRPr/>
            </a:lvl5pPr>
            <a:lvl6pPr marL="2743200" lvl="5" indent="-308610" algn="l">
              <a:lnSpc>
                <a:spcPct val="100000"/>
              </a:lnSpc>
              <a:spcBef>
                <a:spcPts val="800"/>
              </a:spcBef>
              <a:spcAft>
                <a:spcPts val="0"/>
              </a:spcAft>
              <a:buSzPts val="1260"/>
              <a:buChar char="±"/>
              <a:defRPr/>
            </a:lvl6pPr>
            <a:lvl7pPr marL="3200400" lvl="6" indent="-308610" algn="l">
              <a:lnSpc>
                <a:spcPct val="100000"/>
              </a:lnSpc>
              <a:spcBef>
                <a:spcPts val="800"/>
              </a:spcBef>
              <a:spcAft>
                <a:spcPts val="0"/>
              </a:spcAft>
              <a:buSzPts val="1260"/>
              <a:buChar char="±"/>
              <a:defRPr/>
            </a:lvl7pPr>
            <a:lvl8pPr marL="3657600" lvl="7" indent="-308609" algn="l">
              <a:lnSpc>
                <a:spcPct val="100000"/>
              </a:lnSpc>
              <a:spcBef>
                <a:spcPts val="800"/>
              </a:spcBef>
              <a:spcAft>
                <a:spcPts val="0"/>
              </a:spcAft>
              <a:buSzPts val="1260"/>
              <a:buChar char="±"/>
              <a:defRPr/>
            </a:lvl8pPr>
            <a:lvl9pPr marL="4114800" lvl="8" indent="-308609" algn="l">
              <a:lnSpc>
                <a:spcPct val="100000"/>
              </a:lnSpc>
              <a:spcBef>
                <a:spcPts val="800"/>
              </a:spcBef>
              <a:spcAft>
                <a:spcPts val="0"/>
              </a:spcAft>
              <a:buSzPts val="1260"/>
              <a:buChar char="±"/>
              <a:defRPr/>
            </a:lvl9pPr>
          </a:lstStyle>
          <a:p>
            <a:endParaRPr/>
          </a:p>
        </p:txBody>
      </p:sp>
      <p:sp>
        <p:nvSpPr>
          <p:cNvPr id="27" name="Google Shape;27;p5"/>
          <p:cNvSpPr txBox="1">
            <a:spLocks noGrp="1"/>
          </p:cNvSpPr>
          <p:nvPr>
            <p:ph type="body" idx="4"/>
          </p:nvPr>
        </p:nvSpPr>
        <p:spPr>
          <a:xfrm>
            <a:off x="4442788" y="3904105"/>
            <a:ext cx="3300989" cy="576270"/>
          </a:xfrm>
          <a:prstGeom prst="rect">
            <a:avLst/>
          </a:prstGeom>
          <a:noFill/>
          <a:ln>
            <a:noFill/>
          </a:ln>
          <a:effectLst>
            <a:outerShdw blurRad="25400" rotWithShape="0">
              <a:srgbClr val="000000">
                <a:alpha val="45882"/>
              </a:srgbClr>
            </a:outerShdw>
          </a:effectLst>
        </p:spPr>
        <p:txBody>
          <a:bodyPr spcFirstLastPara="1" wrap="square" lIns="45700" tIns="45700" rIns="45700" bIns="45700" anchor="b" anchorCtr="0">
            <a:noAutofit/>
          </a:bodyPr>
          <a:lstStyle>
            <a:lvl1pPr marL="457200" lvl="0" indent="-308610" algn="l">
              <a:lnSpc>
                <a:spcPct val="100000"/>
              </a:lnSpc>
              <a:spcBef>
                <a:spcPts val="800"/>
              </a:spcBef>
              <a:spcAft>
                <a:spcPts val="0"/>
              </a:spcAft>
              <a:buSzPts val="1260"/>
              <a:buChar char="±"/>
              <a:defRPr/>
            </a:lvl1pPr>
            <a:lvl2pPr marL="914400" lvl="1" indent="-308610" algn="l">
              <a:lnSpc>
                <a:spcPct val="100000"/>
              </a:lnSpc>
              <a:spcBef>
                <a:spcPts val="800"/>
              </a:spcBef>
              <a:spcAft>
                <a:spcPts val="0"/>
              </a:spcAft>
              <a:buSzPts val="1260"/>
              <a:buChar char="°"/>
              <a:defRPr/>
            </a:lvl2pPr>
            <a:lvl3pPr marL="1371600" lvl="2" indent="-308610" algn="l">
              <a:lnSpc>
                <a:spcPct val="100000"/>
              </a:lnSpc>
              <a:spcBef>
                <a:spcPts val="800"/>
              </a:spcBef>
              <a:spcAft>
                <a:spcPts val="0"/>
              </a:spcAft>
              <a:buSzPts val="1260"/>
              <a:buChar char="±"/>
              <a:defRPr/>
            </a:lvl3pPr>
            <a:lvl4pPr marL="1828800" lvl="3" indent="-308610" algn="l">
              <a:lnSpc>
                <a:spcPct val="100000"/>
              </a:lnSpc>
              <a:spcBef>
                <a:spcPts val="800"/>
              </a:spcBef>
              <a:spcAft>
                <a:spcPts val="0"/>
              </a:spcAft>
              <a:buSzPts val="1260"/>
              <a:buChar char="°"/>
              <a:defRPr/>
            </a:lvl4pPr>
            <a:lvl5pPr marL="2286000" lvl="4" indent="-308610" algn="l">
              <a:lnSpc>
                <a:spcPct val="100000"/>
              </a:lnSpc>
              <a:spcBef>
                <a:spcPts val="800"/>
              </a:spcBef>
              <a:spcAft>
                <a:spcPts val="0"/>
              </a:spcAft>
              <a:buSzPts val="1260"/>
              <a:buChar char="±"/>
              <a:defRPr/>
            </a:lvl5pPr>
            <a:lvl6pPr marL="2743200" lvl="5" indent="-308610" algn="l">
              <a:lnSpc>
                <a:spcPct val="100000"/>
              </a:lnSpc>
              <a:spcBef>
                <a:spcPts val="800"/>
              </a:spcBef>
              <a:spcAft>
                <a:spcPts val="0"/>
              </a:spcAft>
              <a:buSzPts val="1260"/>
              <a:buChar char="±"/>
              <a:defRPr/>
            </a:lvl6pPr>
            <a:lvl7pPr marL="3200400" lvl="6" indent="-308610" algn="l">
              <a:lnSpc>
                <a:spcPct val="100000"/>
              </a:lnSpc>
              <a:spcBef>
                <a:spcPts val="800"/>
              </a:spcBef>
              <a:spcAft>
                <a:spcPts val="0"/>
              </a:spcAft>
              <a:buSzPts val="1260"/>
              <a:buChar char="±"/>
              <a:defRPr/>
            </a:lvl7pPr>
            <a:lvl8pPr marL="3657600" lvl="7" indent="-308609" algn="l">
              <a:lnSpc>
                <a:spcPct val="100000"/>
              </a:lnSpc>
              <a:spcBef>
                <a:spcPts val="800"/>
              </a:spcBef>
              <a:spcAft>
                <a:spcPts val="0"/>
              </a:spcAft>
              <a:buSzPts val="1260"/>
              <a:buChar char="±"/>
              <a:defRPr/>
            </a:lvl8pPr>
            <a:lvl9pPr marL="4114800" lvl="8" indent="-308609" algn="l">
              <a:lnSpc>
                <a:spcPct val="100000"/>
              </a:lnSpc>
              <a:spcBef>
                <a:spcPts val="800"/>
              </a:spcBef>
              <a:spcAft>
                <a:spcPts val="0"/>
              </a:spcAft>
              <a:buSzPts val="1260"/>
              <a:buChar char="±"/>
              <a:defRPr/>
            </a:lvl9pPr>
          </a:lstStyle>
          <a:p>
            <a:endParaRPr/>
          </a:p>
        </p:txBody>
      </p:sp>
      <p:sp>
        <p:nvSpPr>
          <p:cNvPr id="28" name="Google Shape;28;p5"/>
          <p:cNvSpPr>
            <a:spLocks noGrp="1"/>
          </p:cNvSpPr>
          <p:nvPr>
            <p:ph type="pic" idx="5"/>
          </p:nvPr>
        </p:nvSpPr>
        <p:spPr>
          <a:xfrm>
            <a:off x="4545743" y="1939094"/>
            <a:ext cx="3092372" cy="1608167"/>
          </a:xfrm>
          <a:prstGeom prst="rect">
            <a:avLst/>
          </a:prstGeom>
          <a:noFill/>
          <a:ln>
            <a:noFill/>
          </a:ln>
          <a:effectLst>
            <a:outerShdw blurRad="38100" dist="25400" dir="4440000" rotWithShape="0">
              <a:srgbClr val="000000">
                <a:alpha val="35686"/>
              </a:srgbClr>
            </a:outerShdw>
          </a:effectLst>
        </p:spPr>
        <p:txBody>
          <a:bodyPr spcFirstLastPara="1" wrap="square" lIns="91425" tIns="45700" rIns="91425" bIns="45700" anchor="t" anchorCtr="0">
            <a:noAutofit/>
          </a:bodyPr>
          <a:lstStyle>
            <a:lvl1pPr marR="0" lvl="0" algn="l" rtl="0">
              <a:lnSpc>
                <a:spcPct val="100000"/>
              </a:lnSpc>
              <a:spcBef>
                <a:spcPts val="800"/>
              </a:spcBef>
              <a:spcAft>
                <a:spcPts val="0"/>
              </a:spcAft>
              <a:buClr>
                <a:srgbClr val="DFE3E5"/>
              </a:buClr>
              <a:buSzPts val="2520"/>
              <a:buFont typeface="Helvetica Neue"/>
              <a:buChar char="±"/>
              <a:defRPr sz="3600" b="0" i="0" u="none" strike="noStrike" cap="none">
                <a:solidFill>
                  <a:srgbClr val="DFE3E5"/>
                </a:solidFill>
                <a:latin typeface="Helvetica Neue"/>
                <a:ea typeface="Helvetica Neue"/>
                <a:cs typeface="Helvetica Neue"/>
                <a:sym typeface="Helvetica Neue"/>
              </a:defRPr>
            </a:lvl1pPr>
            <a:lvl2pPr marR="0" lvl="1" algn="l" rtl="0">
              <a:lnSpc>
                <a:spcPct val="100000"/>
              </a:lnSpc>
              <a:spcBef>
                <a:spcPts val="800"/>
              </a:spcBef>
              <a:spcAft>
                <a:spcPts val="0"/>
              </a:spcAft>
              <a:buClr>
                <a:srgbClr val="DFE3E5"/>
              </a:buClr>
              <a:buSzPts val="2520"/>
              <a:buFont typeface="Helvetica Neue"/>
              <a:buChar char="°"/>
              <a:defRPr sz="3600" b="0" i="0" u="none" strike="noStrike" cap="none">
                <a:solidFill>
                  <a:srgbClr val="DFE3E5"/>
                </a:solidFill>
                <a:latin typeface="Helvetica Neue"/>
                <a:ea typeface="Helvetica Neue"/>
                <a:cs typeface="Helvetica Neue"/>
                <a:sym typeface="Helvetica Neue"/>
              </a:defRPr>
            </a:lvl2pPr>
            <a:lvl3pPr marR="0" lvl="2" algn="l" rtl="0">
              <a:lnSpc>
                <a:spcPct val="100000"/>
              </a:lnSpc>
              <a:spcBef>
                <a:spcPts val="800"/>
              </a:spcBef>
              <a:spcAft>
                <a:spcPts val="0"/>
              </a:spcAft>
              <a:buClr>
                <a:srgbClr val="DFE3E5"/>
              </a:buClr>
              <a:buSzPts val="2520"/>
              <a:buFont typeface="Helvetica Neue"/>
              <a:buChar char="±"/>
              <a:defRPr sz="3600" b="0" i="0" u="none" strike="noStrike" cap="none">
                <a:solidFill>
                  <a:srgbClr val="DFE3E5"/>
                </a:solidFill>
                <a:latin typeface="Helvetica Neue"/>
                <a:ea typeface="Helvetica Neue"/>
                <a:cs typeface="Helvetica Neue"/>
                <a:sym typeface="Helvetica Neue"/>
              </a:defRPr>
            </a:lvl3pPr>
            <a:lvl4pPr marR="0" lvl="3" algn="l" rtl="0">
              <a:lnSpc>
                <a:spcPct val="100000"/>
              </a:lnSpc>
              <a:spcBef>
                <a:spcPts val="800"/>
              </a:spcBef>
              <a:spcAft>
                <a:spcPts val="0"/>
              </a:spcAft>
              <a:buClr>
                <a:srgbClr val="DFE3E5"/>
              </a:buClr>
              <a:buSzPts val="2520"/>
              <a:buFont typeface="Helvetica Neue"/>
              <a:buChar char="°"/>
              <a:defRPr sz="3600" b="0" i="0" u="none" strike="noStrike" cap="none">
                <a:solidFill>
                  <a:srgbClr val="DFE3E5"/>
                </a:solidFill>
                <a:latin typeface="Helvetica Neue"/>
                <a:ea typeface="Helvetica Neue"/>
                <a:cs typeface="Helvetica Neue"/>
                <a:sym typeface="Helvetica Neue"/>
              </a:defRPr>
            </a:lvl4pPr>
            <a:lvl5pPr marR="0" lvl="4" algn="l" rtl="0">
              <a:lnSpc>
                <a:spcPct val="100000"/>
              </a:lnSpc>
              <a:spcBef>
                <a:spcPts val="800"/>
              </a:spcBef>
              <a:spcAft>
                <a:spcPts val="0"/>
              </a:spcAft>
              <a:buClr>
                <a:srgbClr val="DFE3E5"/>
              </a:buClr>
              <a:buSzPts val="2520"/>
              <a:buFont typeface="Helvetica Neue"/>
              <a:buChar char="±"/>
              <a:defRPr sz="3600" b="0" i="0" u="none" strike="noStrike" cap="none">
                <a:solidFill>
                  <a:srgbClr val="DFE3E5"/>
                </a:solidFill>
                <a:latin typeface="Helvetica Neue"/>
                <a:ea typeface="Helvetica Neue"/>
                <a:cs typeface="Helvetica Neue"/>
                <a:sym typeface="Helvetica Neue"/>
              </a:defRPr>
            </a:lvl5pPr>
            <a:lvl6pPr marR="0" lvl="5" algn="l" rtl="0">
              <a:lnSpc>
                <a:spcPct val="100000"/>
              </a:lnSpc>
              <a:spcBef>
                <a:spcPts val="800"/>
              </a:spcBef>
              <a:spcAft>
                <a:spcPts val="0"/>
              </a:spcAft>
              <a:buClr>
                <a:srgbClr val="DFE3E5"/>
              </a:buClr>
              <a:buSzPts val="2520"/>
              <a:buFont typeface="Helvetica Neue"/>
              <a:buChar char="±"/>
              <a:defRPr sz="3600" b="0" i="0" u="none" strike="noStrike" cap="none">
                <a:solidFill>
                  <a:srgbClr val="DFE3E5"/>
                </a:solidFill>
                <a:latin typeface="Helvetica Neue"/>
                <a:ea typeface="Helvetica Neue"/>
                <a:cs typeface="Helvetica Neue"/>
                <a:sym typeface="Helvetica Neue"/>
              </a:defRPr>
            </a:lvl6pPr>
            <a:lvl7pPr marR="0" lvl="6" algn="l" rtl="0">
              <a:lnSpc>
                <a:spcPct val="100000"/>
              </a:lnSpc>
              <a:spcBef>
                <a:spcPts val="800"/>
              </a:spcBef>
              <a:spcAft>
                <a:spcPts val="0"/>
              </a:spcAft>
              <a:buClr>
                <a:srgbClr val="DFE3E5"/>
              </a:buClr>
              <a:buSzPts val="2520"/>
              <a:buFont typeface="Helvetica Neue"/>
              <a:buChar char="±"/>
              <a:defRPr sz="3600" b="0" i="0" u="none" strike="noStrike" cap="none">
                <a:solidFill>
                  <a:srgbClr val="DFE3E5"/>
                </a:solidFill>
                <a:latin typeface="Helvetica Neue"/>
                <a:ea typeface="Helvetica Neue"/>
                <a:cs typeface="Helvetica Neue"/>
                <a:sym typeface="Helvetica Neue"/>
              </a:defRPr>
            </a:lvl7pPr>
            <a:lvl8pPr marR="0" lvl="7" algn="l" rtl="0">
              <a:lnSpc>
                <a:spcPct val="100000"/>
              </a:lnSpc>
              <a:spcBef>
                <a:spcPts val="800"/>
              </a:spcBef>
              <a:spcAft>
                <a:spcPts val="0"/>
              </a:spcAft>
              <a:buClr>
                <a:srgbClr val="DFE3E5"/>
              </a:buClr>
              <a:buSzPts val="2520"/>
              <a:buFont typeface="Helvetica Neue"/>
              <a:buChar char="±"/>
              <a:defRPr sz="3600" b="0" i="0" u="none" strike="noStrike" cap="none">
                <a:solidFill>
                  <a:srgbClr val="DFE3E5"/>
                </a:solidFill>
                <a:latin typeface="Helvetica Neue"/>
                <a:ea typeface="Helvetica Neue"/>
                <a:cs typeface="Helvetica Neue"/>
                <a:sym typeface="Helvetica Neue"/>
              </a:defRPr>
            </a:lvl8pPr>
            <a:lvl9pPr marR="0" lvl="8" algn="l" rtl="0">
              <a:lnSpc>
                <a:spcPct val="100000"/>
              </a:lnSpc>
              <a:spcBef>
                <a:spcPts val="800"/>
              </a:spcBef>
              <a:spcAft>
                <a:spcPts val="0"/>
              </a:spcAft>
              <a:buClr>
                <a:srgbClr val="DFE3E5"/>
              </a:buClr>
              <a:buSzPts val="2520"/>
              <a:buFont typeface="Helvetica Neue"/>
              <a:buChar char="±"/>
              <a:defRPr sz="3600" b="0" i="0" u="none" strike="noStrike" cap="none">
                <a:solidFill>
                  <a:srgbClr val="DFE3E5"/>
                </a:solidFill>
                <a:latin typeface="Helvetica Neue"/>
                <a:ea typeface="Helvetica Neue"/>
                <a:cs typeface="Helvetica Neue"/>
                <a:sym typeface="Helvetica Neue"/>
              </a:defRPr>
            </a:lvl9pPr>
          </a:lstStyle>
          <a:p>
            <a:endParaRPr/>
          </a:p>
        </p:txBody>
      </p:sp>
      <p:sp>
        <p:nvSpPr>
          <p:cNvPr id="29" name="Google Shape;29;p5"/>
          <p:cNvSpPr txBox="1">
            <a:spLocks noGrp="1"/>
          </p:cNvSpPr>
          <p:nvPr>
            <p:ph type="body" idx="6"/>
          </p:nvPr>
        </p:nvSpPr>
        <p:spPr>
          <a:xfrm>
            <a:off x="4441435" y="4480366"/>
            <a:ext cx="3300989" cy="1310841"/>
          </a:xfrm>
          <a:prstGeom prst="rect">
            <a:avLst/>
          </a:prstGeom>
          <a:noFill/>
          <a:ln>
            <a:noFill/>
          </a:ln>
          <a:effectLst>
            <a:outerShdw blurRad="25400" rotWithShape="0">
              <a:srgbClr val="000000">
                <a:alpha val="45882"/>
              </a:srgbClr>
            </a:outerShdw>
          </a:effectLst>
        </p:spPr>
        <p:txBody>
          <a:bodyPr spcFirstLastPara="1" wrap="square" lIns="45700" tIns="45700" rIns="45700" bIns="45700" anchor="t" anchorCtr="0">
            <a:noAutofit/>
          </a:bodyPr>
          <a:lstStyle>
            <a:lvl1pPr marL="457200" lvl="0" indent="-308610" algn="l">
              <a:lnSpc>
                <a:spcPct val="100000"/>
              </a:lnSpc>
              <a:spcBef>
                <a:spcPts val="800"/>
              </a:spcBef>
              <a:spcAft>
                <a:spcPts val="0"/>
              </a:spcAft>
              <a:buSzPts val="1260"/>
              <a:buChar char="±"/>
              <a:defRPr/>
            </a:lvl1pPr>
            <a:lvl2pPr marL="914400" lvl="1" indent="-308610" algn="l">
              <a:lnSpc>
                <a:spcPct val="100000"/>
              </a:lnSpc>
              <a:spcBef>
                <a:spcPts val="800"/>
              </a:spcBef>
              <a:spcAft>
                <a:spcPts val="0"/>
              </a:spcAft>
              <a:buSzPts val="1260"/>
              <a:buChar char="°"/>
              <a:defRPr/>
            </a:lvl2pPr>
            <a:lvl3pPr marL="1371600" lvl="2" indent="-308610" algn="l">
              <a:lnSpc>
                <a:spcPct val="100000"/>
              </a:lnSpc>
              <a:spcBef>
                <a:spcPts val="800"/>
              </a:spcBef>
              <a:spcAft>
                <a:spcPts val="0"/>
              </a:spcAft>
              <a:buSzPts val="1260"/>
              <a:buChar char="±"/>
              <a:defRPr/>
            </a:lvl3pPr>
            <a:lvl4pPr marL="1828800" lvl="3" indent="-308610" algn="l">
              <a:lnSpc>
                <a:spcPct val="100000"/>
              </a:lnSpc>
              <a:spcBef>
                <a:spcPts val="800"/>
              </a:spcBef>
              <a:spcAft>
                <a:spcPts val="0"/>
              </a:spcAft>
              <a:buSzPts val="1260"/>
              <a:buChar char="°"/>
              <a:defRPr/>
            </a:lvl4pPr>
            <a:lvl5pPr marL="2286000" lvl="4" indent="-308610" algn="l">
              <a:lnSpc>
                <a:spcPct val="100000"/>
              </a:lnSpc>
              <a:spcBef>
                <a:spcPts val="800"/>
              </a:spcBef>
              <a:spcAft>
                <a:spcPts val="0"/>
              </a:spcAft>
              <a:buSzPts val="1260"/>
              <a:buChar char="±"/>
              <a:defRPr/>
            </a:lvl5pPr>
            <a:lvl6pPr marL="2743200" lvl="5" indent="-308610" algn="l">
              <a:lnSpc>
                <a:spcPct val="100000"/>
              </a:lnSpc>
              <a:spcBef>
                <a:spcPts val="800"/>
              </a:spcBef>
              <a:spcAft>
                <a:spcPts val="0"/>
              </a:spcAft>
              <a:buSzPts val="1260"/>
              <a:buChar char="±"/>
              <a:defRPr/>
            </a:lvl6pPr>
            <a:lvl7pPr marL="3200400" lvl="6" indent="-308610" algn="l">
              <a:lnSpc>
                <a:spcPct val="100000"/>
              </a:lnSpc>
              <a:spcBef>
                <a:spcPts val="800"/>
              </a:spcBef>
              <a:spcAft>
                <a:spcPts val="0"/>
              </a:spcAft>
              <a:buSzPts val="1260"/>
              <a:buChar char="±"/>
              <a:defRPr/>
            </a:lvl7pPr>
            <a:lvl8pPr marL="3657600" lvl="7" indent="-308609" algn="l">
              <a:lnSpc>
                <a:spcPct val="100000"/>
              </a:lnSpc>
              <a:spcBef>
                <a:spcPts val="800"/>
              </a:spcBef>
              <a:spcAft>
                <a:spcPts val="0"/>
              </a:spcAft>
              <a:buSzPts val="1260"/>
              <a:buChar char="±"/>
              <a:defRPr/>
            </a:lvl8pPr>
            <a:lvl9pPr marL="4114800" lvl="8" indent="-308609" algn="l">
              <a:lnSpc>
                <a:spcPct val="100000"/>
              </a:lnSpc>
              <a:spcBef>
                <a:spcPts val="800"/>
              </a:spcBef>
              <a:spcAft>
                <a:spcPts val="0"/>
              </a:spcAft>
              <a:buSzPts val="1260"/>
              <a:buChar char="±"/>
              <a:defRPr/>
            </a:lvl9pPr>
          </a:lstStyle>
          <a:p>
            <a:endParaRPr/>
          </a:p>
        </p:txBody>
      </p:sp>
      <p:sp>
        <p:nvSpPr>
          <p:cNvPr id="30" name="Google Shape;30;p5"/>
          <p:cNvSpPr txBox="1">
            <a:spLocks noGrp="1"/>
          </p:cNvSpPr>
          <p:nvPr>
            <p:ph type="body" idx="7"/>
          </p:nvPr>
        </p:nvSpPr>
        <p:spPr>
          <a:xfrm>
            <a:off x="7966695" y="3904105"/>
            <a:ext cx="3300989" cy="576270"/>
          </a:xfrm>
          <a:prstGeom prst="rect">
            <a:avLst/>
          </a:prstGeom>
          <a:noFill/>
          <a:ln>
            <a:noFill/>
          </a:ln>
          <a:effectLst>
            <a:outerShdw blurRad="25400" rotWithShape="0">
              <a:srgbClr val="000000">
                <a:alpha val="45882"/>
              </a:srgbClr>
            </a:outerShdw>
          </a:effectLst>
        </p:spPr>
        <p:txBody>
          <a:bodyPr spcFirstLastPara="1" wrap="square" lIns="45700" tIns="45700" rIns="45700" bIns="45700" anchor="b" anchorCtr="0">
            <a:noAutofit/>
          </a:bodyPr>
          <a:lstStyle>
            <a:lvl1pPr marL="457200" lvl="0" indent="-308610" algn="l">
              <a:lnSpc>
                <a:spcPct val="100000"/>
              </a:lnSpc>
              <a:spcBef>
                <a:spcPts val="800"/>
              </a:spcBef>
              <a:spcAft>
                <a:spcPts val="0"/>
              </a:spcAft>
              <a:buSzPts val="1260"/>
              <a:buChar char="±"/>
              <a:defRPr/>
            </a:lvl1pPr>
            <a:lvl2pPr marL="914400" lvl="1" indent="-308610" algn="l">
              <a:lnSpc>
                <a:spcPct val="100000"/>
              </a:lnSpc>
              <a:spcBef>
                <a:spcPts val="800"/>
              </a:spcBef>
              <a:spcAft>
                <a:spcPts val="0"/>
              </a:spcAft>
              <a:buSzPts val="1260"/>
              <a:buChar char="°"/>
              <a:defRPr/>
            </a:lvl2pPr>
            <a:lvl3pPr marL="1371600" lvl="2" indent="-308610" algn="l">
              <a:lnSpc>
                <a:spcPct val="100000"/>
              </a:lnSpc>
              <a:spcBef>
                <a:spcPts val="800"/>
              </a:spcBef>
              <a:spcAft>
                <a:spcPts val="0"/>
              </a:spcAft>
              <a:buSzPts val="1260"/>
              <a:buChar char="±"/>
              <a:defRPr/>
            </a:lvl3pPr>
            <a:lvl4pPr marL="1828800" lvl="3" indent="-308610" algn="l">
              <a:lnSpc>
                <a:spcPct val="100000"/>
              </a:lnSpc>
              <a:spcBef>
                <a:spcPts val="800"/>
              </a:spcBef>
              <a:spcAft>
                <a:spcPts val="0"/>
              </a:spcAft>
              <a:buSzPts val="1260"/>
              <a:buChar char="°"/>
              <a:defRPr/>
            </a:lvl4pPr>
            <a:lvl5pPr marL="2286000" lvl="4" indent="-308610" algn="l">
              <a:lnSpc>
                <a:spcPct val="100000"/>
              </a:lnSpc>
              <a:spcBef>
                <a:spcPts val="800"/>
              </a:spcBef>
              <a:spcAft>
                <a:spcPts val="0"/>
              </a:spcAft>
              <a:buSzPts val="1260"/>
              <a:buChar char="±"/>
              <a:defRPr/>
            </a:lvl5pPr>
            <a:lvl6pPr marL="2743200" lvl="5" indent="-308610" algn="l">
              <a:lnSpc>
                <a:spcPct val="100000"/>
              </a:lnSpc>
              <a:spcBef>
                <a:spcPts val="800"/>
              </a:spcBef>
              <a:spcAft>
                <a:spcPts val="0"/>
              </a:spcAft>
              <a:buSzPts val="1260"/>
              <a:buChar char="±"/>
              <a:defRPr/>
            </a:lvl6pPr>
            <a:lvl7pPr marL="3200400" lvl="6" indent="-308610" algn="l">
              <a:lnSpc>
                <a:spcPct val="100000"/>
              </a:lnSpc>
              <a:spcBef>
                <a:spcPts val="800"/>
              </a:spcBef>
              <a:spcAft>
                <a:spcPts val="0"/>
              </a:spcAft>
              <a:buSzPts val="1260"/>
              <a:buChar char="±"/>
              <a:defRPr/>
            </a:lvl7pPr>
            <a:lvl8pPr marL="3657600" lvl="7" indent="-308609" algn="l">
              <a:lnSpc>
                <a:spcPct val="100000"/>
              </a:lnSpc>
              <a:spcBef>
                <a:spcPts val="800"/>
              </a:spcBef>
              <a:spcAft>
                <a:spcPts val="0"/>
              </a:spcAft>
              <a:buSzPts val="1260"/>
              <a:buChar char="±"/>
              <a:defRPr/>
            </a:lvl8pPr>
            <a:lvl9pPr marL="4114800" lvl="8" indent="-308609" algn="l">
              <a:lnSpc>
                <a:spcPct val="100000"/>
              </a:lnSpc>
              <a:spcBef>
                <a:spcPts val="800"/>
              </a:spcBef>
              <a:spcAft>
                <a:spcPts val="0"/>
              </a:spcAft>
              <a:buSzPts val="1260"/>
              <a:buChar char="±"/>
              <a:defRPr/>
            </a:lvl9pPr>
          </a:lstStyle>
          <a:p>
            <a:endParaRPr/>
          </a:p>
        </p:txBody>
      </p:sp>
      <p:sp>
        <p:nvSpPr>
          <p:cNvPr id="31" name="Google Shape;31;p5"/>
          <p:cNvSpPr>
            <a:spLocks noGrp="1"/>
          </p:cNvSpPr>
          <p:nvPr>
            <p:ph type="pic" idx="8"/>
          </p:nvPr>
        </p:nvSpPr>
        <p:spPr>
          <a:xfrm>
            <a:off x="8075696" y="1934429"/>
            <a:ext cx="3092376" cy="1607300"/>
          </a:xfrm>
          <a:prstGeom prst="rect">
            <a:avLst/>
          </a:prstGeom>
          <a:noFill/>
          <a:ln>
            <a:noFill/>
          </a:ln>
          <a:effectLst>
            <a:outerShdw blurRad="38100" dist="25400" dir="4440000" rotWithShape="0">
              <a:srgbClr val="000000">
                <a:alpha val="35686"/>
              </a:srgbClr>
            </a:outerShdw>
          </a:effectLst>
        </p:spPr>
        <p:txBody>
          <a:bodyPr spcFirstLastPara="1" wrap="square" lIns="91425" tIns="45700" rIns="91425" bIns="45700" anchor="t" anchorCtr="0">
            <a:noAutofit/>
          </a:bodyPr>
          <a:lstStyle>
            <a:lvl1pPr marR="0" lvl="0" algn="l" rtl="0">
              <a:lnSpc>
                <a:spcPct val="100000"/>
              </a:lnSpc>
              <a:spcBef>
                <a:spcPts val="800"/>
              </a:spcBef>
              <a:spcAft>
                <a:spcPts val="0"/>
              </a:spcAft>
              <a:buClr>
                <a:srgbClr val="DFE3E5"/>
              </a:buClr>
              <a:buSzPts val="2520"/>
              <a:buFont typeface="Helvetica Neue"/>
              <a:buChar char="±"/>
              <a:defRPr sz="3600" b="0" i="0" u="none" strike="noStrike" cap="none">
                <a:solidFill>
                  <a:srgbClr val="DFE3E5"/>
                </a:solidFill>
                <a:latin typeface="Helvetica Neue"/>
                <a:ea typeface="Helvetica Neue"/>
                <a:cs typeface="Helvetica Neue"/>
                <a:sym typeface="Helvetica Neue"/>
              </a:defRPr>
            </a:lvl1pPr>
            <a:lvl2pPr marR="0" lvl="1" algn="l" rtl="0">
              <a:lnSpc>
                <a:spcPct val="100000"/>
              </a:lnSpc>
              <a:spcBef>
                <a:spcPts val="800"/>
              </a:spcBef>
              <a:spcAft>
                <a:spcPts val="0"/>
              </a:spcAft>
              <a:buClr>
                <a:srgbClr val="DFE3E5"/>
              </a:buClr>
              <a:buSzPts val="2520"/>
              <a:buFont typeface="Helvetica Neue"/>
              <a:buChar char="°"/>
              <a:defRPr sz="3600" b="0" i="0" u="none" strike="noStrike" cap="none">
                <a:solidFill>
                  <a:srgbClr val="DFE3E5"/>
                </a:solidFill>
                <a:latin typeface="Helvetica Neue"/>
                <a:ea typeface="Helvetica Neue"/>
                <a:cs typeface="Helvetica Neue"/>
                <a:sym typeface="Helvetica Neue"/>
              </a:defRPr>
            </a:lvl2pPr>
            <a:lvl3pPr marR="0" lvl="2" algn="l" rtl="0">
              <a:lnSpc>
                <a:spcPct val="100000"/>
              </a:lnSpc>
              <a:spcBef>
                <a:spcPts val="800"/>
              </a:spcBef>
              <a:spcAft>
                <a:spcPts val="0"/>
              </a:spcAft>
              <a:buClr>
                <a:srgbClr val="DFE3E5"/>
              </a:buClr>
              <a:buSzPts val="2520"/>
              <a:buFont typeface="Helvetica Neue"/>
              <a:buChar char="±"/>
              <a:defRPr sz="3600" b="0" i="0" u="none" strike="noStrike" cap="none">
                <a:solidFill>
                  <a:srgbClr val="DFE3E5"/>
                </a:solidFill>
                <a:latin typeface="Helvetica Neue"/>
                <a:ea typeface="Helvetica Neue"/>
                <a:cs typeface="Helvetica Neue"/>
                <a:sym typeface="Helvetica Neue"/>
              </a:defRPr>
            </a:lvl3pPr>
            <a:lvl4pPr marR="0" lvl="3" algn="l" rtl="0">
              <a:lnSpc>
                <a:spcPct val="100000"/>
              </a:lnSpc>
              <a:spcBef>
                <a:spcPts val="800"/>
              </a:spcBef>
              <a:spcAft>
                <a:spcPts val="0"/>
              </a:spcAft>
              <a:buClr>
                <a:srgbClr val="DFE3E5"/>
              </a:buClr>
              <a:buSzPts val="2520"/>
              <a:buFont typeface="Helvetica Neue"/>
              <a:buChar char="°"/>
              <a:defRPr sz="3600" b="0" i="0" u="none" strike="noStrike" cap="none">
                <a:solidFill>
                  <a:srgbClr val="DFE3E5"/>
                </a:solidFill>
                <a:latin typeface="Helvetica Neue"/>
                <a:ea typeface="Helvetica Neue"/>
                <a:cs typeface="Helvetica Neue"/>
                <a:sym typeface="Helvetica Neue"/>
              </a:defRPr>
            </a:lvl4pPr>
            <a:lvl5pPr marR="0" lvl="4" algn="l" rtl="0">
              <a:lnSpc>
                <a:spcPct val="100000"/>
              </a:lnSpc>
              <a:spcBef>
                <a:spcPts val="800"/>
              </a:spcBef>
              <a:spcAft>
                <a:spcPts val="0"/>
              </a:spcAft>
              <a:buClr>
                <a:srgbClr val="DFE3E5"/>
              </a:buClr>
              <a:buSzPts val="2520"/>
              <a:buFont typeface="Helvetica Neue"/>
              <a:buChar char="±"/>
              <a:defRPr sz="3600" b="0" i="0" u="none" strike="noStrike" cap="none">
                <a:solidFill>
                  <a:srgbClr val="DFE3E5"/>
                </a:solidFill>
                <a:latin typeface="Helvetica Neue"/>
                <a:ea typeface="Helvetica Neue"/>
                <a:cs typeface="Helvetica Neue"/>
                <a:sym typeface="Helvetica Neue"/>
              </a:defRPr>
            </a:lvl5pPr>
            <a:lvl6pPr marR="0" lvl="5" algn="l" rtl="0">
              <a:lnSpc>
                <a:spcPct val="100000"/>
              </a:lnSpc>
              <a:spcBef>
                <a:spcPts val="800"/>
              </a:spcBef>
              <a:spcAft>
                <a:spcPts val="0"/>
              </a:spcAft>
              <a:buClr>
                <a:srgbClr val="DFE3E5"/>
              </a:buClr>
              <a:buSzPts val="2520"/>
              <a:buFont typeface="Helvetica Neue"/>
              <a:buChar char="±"/>
              <a:defRPr sz="3600" b="0" i="0" u="none" strike="noStrike" cap="none">
                <a:solidFill>
                  <a:srgbClr val="DFE3E5"/>
                </a:solidFill>
                <a:latin typeface="Helvetica Neue"/>
                <a:ea typeface="Helvetica Neue"/>
                <a:cs typeface="Helvetica Neue"/>
                <a:sym typeface="Helvetica Neue"/>
              </a:defRPr>
            </a:lvl6pPr>
            <a:lvl7pPr marR="0" lvl="6" algn="l" rtl="0">
              <a:lnSpc>
                <a:spcPct val="100000"/>
              </a:lnSpc>
              <a:spcBef>
                <a:spcPts val="800"/>
              </a:spcBef>
              <a:spcAft>
                <a:spcPts val="0"/>
              </a:spcAft>
              <a:buClr>
                <a:srgbClr val="DFE3E5"/>
              </a:buClr>
              <a:buSzPts val="2520"/>
              <a:buFont typeface="Helvetica Neue"/>
              <a:buChar char="±"/>
              <a:defRPr sz="3600" b="0" i="0" u="none" strike="noStrike" cap="none">
                <a:solidFill>
                  <a:srgbClr val="DFE3E5"/>
                </a:solidFill>
                <a:latin typeface="Helvetica Neue"/>
                <a:ea typeface="Helvetica Neue"/>
                <a:cs typeface="Helvetica Neue"/>
                <a:sym typeface="Helvetica Neue"/>
              </a:defRPr>
            </a:lvl7pPr>
            <a:lvl8pPr marR="0" lvl="7" algn="l" rtl="0">
              <a:lnSpc>
                <a:spcPct val="100000"/>
              </a:lnSpc>
              <a:spcBef>
                <a:spcPts val="800"/>
              </a:spcBef>
              <a:spcAft>
                <a:spcPts val="0"/>
              </a:spcAft>
              <a:buClr>
                <a:srgbClr val="DFE3E5"/>
              </a:buClr>
              <a:buSzPts val="2520"/>
              <a:buFont typeface="Helvetica Neue"/>
              <a:buChar char="±"/>
              <a:defRPr sz="3600" b="0" i="0" u="none" strike="noStrike" cap="none">
                <a:solidFill>
                  <a:srgbClr val="DFE3E5"/>
                </a:solidFill>
                <a:latin typeface="Helvetica Neue"/>
                <a:ea typeface="Helvetica Neue"/>
                <a:cs typeface="Helvetica Neue"/>
                <a:sym typeface="Helvetica Neue"/>
              </a:defRPr>
            </a:lvl8pPr>
            <a:lvl9pPr marR="0" lvl="8" algn="l" rtl="0">
              <a:lnSpc>
                <a:spcPct val="100000"/>
              </a:lnSpc>
              <a:spcBef>
                <a:spcPts val="800"/>
              </a:spcBef>
              <a:spcAft>
                <a:spcPts val="0"/>
              </a:spcAft>
              <a:buClr>
                <a:srgbClr val="DFE3E5"/>
              </a:buClr>
              <a:buSzPts val="2520"/>
              <a:buFont typeface="Helvetica Neue"/>
              <a:buChar char="±"/>
              <a:defRPr sz="3600" b="0" i="0" u="none" strike="noStrike" cap="none">
                <a:solidFill>
                  <a:srgbClr val="DFE3E5"/>
                </a:solidFill>
                <a:latin typeface="Helvetica Neue"/>
                <a:ea typeface="Helvetica Neue"/>
                <a:cs typeface="Helvetica Neue"/>
                <a:sym typeface="Helvetica Neue"/>
              </a:defRPr>
            </a:lvl9pPr>
          </a:lstStyle>
          <a:p>
            <a:endParaRPr/>
          </a:p>
        </p:txBody>
      </p:sp>
      <p:sp>
        <p:nvSpPr>
          <p:cNvPr id="32" name="Google Shape;32;p5"/>
          <p:cNvSpPr txBox="1">
            <a:spLocks noGrp="1"/>
          </p:cNvSpPr>
          <p:nvPr>
            <p:ph type="body" idx="9"/>
          </p:nvPr>
        </p:nvSpPr>
        <p:spPr>
          <a:xfrm>
            <a:off x="7966571" y="4480364"/>
            <a:ext cx="3300989" cy="1310843"/>
          </a:xfrm>
          <a:prstGeom prst="rect">
            <a:avLst/>
          </a:prstGeom>
          <a:noFill/>
          <a:ln>
            <a:noFill/>
          </a:ln>
          <a:effectLst>
            <a:outerShdw blurRad="25400" rotWithShape="0">
              <a:srgbClr val="000000">
                <a:alpha val="45882"/>
              </a:srgbClr>
            </a:outerShdw>
          </a:effectLst>
        </p:spPr>
        <p:txBody>
          <a:bodyPr spcFirstLastPara="1" wrap="square" lIns="45700" tIns="45700" rIns="45700" bIns="45700" anchor="t" anchorCtr="0">
            <a:noAutofit/>
          </a:bodyPr>
          <a:lstStyle>
            <a:lvl1pPr marL="457200" lvl="0" indent="-308610" algn="l">
              <a:lnSpc>
                <a:spcPct val="100000"/>
              </a:lnSpc>
              <a:spcBef>
                <a:spcPts val="800"/>
              </a:spcBef>
              <a:spcAft>
                <a:spcPts val="0"/>
              </a:spcAft>
              <a:buSzPts val="1260"/>
              <a:buChar char="±"/>
              <a:defRPr/>
            </a:lvl1pPr>
            <a:lvl2pPr marL="914400" lvl="1" indent="-308610" algn="l">
              <a:lnSpc>
                <a:spcPct val="100000"/>
              </a:lnSpc>
              <a:spcBef>
                <a:spcPts val="800"/>
              </a:spcBef>
              <a:spcAft>
                <a:spcPts val="0"/>
              </a:spcAft>
              <a:buSzPts val="1260"/>
              <a:buChar char="°"/>
              <a:defRPr/>
            </a:lvl2pPr>
            <a:lvl3pPr marL="1371600" lvl="2" indent="-308610" algn="l">
              <a:lnSpc>
                <a:spcPct val="100000"/>
              </a:lnSpc>
              <a:spcBef>
                <a:spcPts val="800"/>
              </a:spcBef>
              <a:spcAft>
                <a:spcPts val="0"/>
              </a:spcAft>
              <a:buSzPts val="1260"/>
              <a:buChar char="±"/>
              <a:defRPr/>
            </a:lvl3pPr>
            <a:lvl4pPr marL="1828800" lvl="3" indent="-308610" algn="l">
              <a:lnSpc>
                <a:spcPct val="100000"/>
              </a:lnSpc>
              <a:spcBef>
                <a:spcPts val="800"/>
              </a:spcBef>
              <a:spcAft>
                <a:spcPts val="0"/>
              </a:spcAft>
              <a:buSzPts val="1260"/>
              <a:buChar char="°"/>
              <a:defRPr/>
            </a:lvl4pPr>
            <a:lvl5pPr marL="2286000" lvl="4" indent="-308610" algn="l">
              <a:lnSpc>
                <a:spcPct val="100000"/>
              </a:lnSpc>
              <a:spcBef>
                <a:spcPts val="800"/>
              </a:spcBef>
              <a:spcAft>
                <a:spcPts val="0"/>
              </a:spcAft>
              <a:buSzPts val="1260"/>
              <a:buChar char="±"/>
              <a:defRPr/>
            </a:lvl5pPr>
            <a:lvl6pPr marL="2743200" lvl="5" indent="-308610" algn="l">
              <a:lnSpc>
                <a:spcPct val="100000"/>
              </a:lnSpc>
              <a:spcBef>
                <a:spcPts val="800"/>
              </a:spcBef>
              <a:spcAft>
                <a:spcPts val="0"/>
              </a:spcAft>
              <a:buSzPts val="1260"/>
              <a:buChar char="±"/>
              <a:defRPr/>
            </a:lvl6pPr>
            <a:lvl7pPr marL="3200400" lvl="6" indent="-308610" algn="l">
              <a:lnSpc>
                <a:spcPct val="100000"/>
              </a:lnSpc>
              <a:spcBef>
                <a:spcPts val="800"/>
              </a:spcBef>
              <a:spcAft>
                <a:spcPts val="0"/>
              </a:spcAft>
              <a:buSzPts val="1260"/>
              <a:buChar char="±"/>
              <a:defRPr/>
            </a:lvl7pPr>
            <a:lvl8pPr marL="3657600" lvl="7" indent="-308609" algn="l">
              <a:lnSpc>
                <a:spcPct val="100000"/>
              </a:lnSpc>
              <a:spcBef>
                <a:spcPts val="800"/>
              </a:spcBef>
              <a:spcAft>
                <a:spcPts val="0"/>
              </a:spcAft>
              <a:buSzPts val="1260"/>
              <a:buChar char="±"/>
              <a:defRPr/>
            </a:lvl8pPr>
            <a:lvl9pPr marL="4114800" lvl="8" indent="-308609" algn="l">
              <a:lnSpc>
                <a:spcPct val="100000"/>
              </a:lnSpc>
              <a:spcBef>
                <a:spcPts val="800"/>
              </a:spcBef>
              <a:spcAft>
                <a:spcPts val="0"/>
              </a:spcAft>
              <a:buSzPts val="1260"/>
              <a:buChar char="±"/>
              <a:defRPr/>
            </a:lvl9pPr>
          </a:lstStyle>
          <a:p>
            <a:endParaRPr/>
          </a:p>
        </p:txBody>
      </p:sp>
      <p:sp>
        <p:nvSpPr>
          <p:cNvPr id="33" name="Google Shape;33;p5"/>
          <p:cNvSpPr txBox="1">
            <a:spLocks noGrp="1"/>
          </p:cNvSpPr>
          <p:nvPr>
            <p:ph type="sldNum" idx="12"/>
          </p:nvPr>
        </p:nvSpPr>
        <p:spPr>
          <a:xfrm>
            <a:off x="11022161" y="5943918"/>
            <a:ext cx="245400" cy="243837"/>
          </a:xfrm>
          <a:prstGeom prst="rect">
            <a:avLst/>
          </a:prstGeom>
          <a:noFill/>
          <a:ln>
            <a:noFill/>
          </a:ln>
        </p:spPr>
        <p:txBody>
          <a:bodyPr spcFirstLastPara="1" wrap="square" lIns="45700" tIns="45700" rIns="45700" bIns="45700" anchor="ctr" anchorCtr="0">
            <a:noAutofit/>
          </a:bodyPr>
          <a:lstStyle>
            <a:lvl1pPr marL="0" lvl="0" indent="0" algn="r">
              <a:lnSpc>
                <a:spcPct val="100000"/>
              </a:lnSpc>
              <a:spcBef>
                <a:spcPts val="0"/>
              </a:spcBef>
              <a:spcAft>
                <a:spcPts val="0"/>
              </a:spcAft>
              <a:buClr>
                <a:srgbClr val="F2F2F2"/>
              </a:buClr>
              <a:buSzPts val="1000"/>
              <a:buFont typeface="Helvetica Neue"/>
              <a:buNone/>
              <a:defRPr sz="1000" b="0">
                <a:solidFill>
                  <a:srgbClr val="F2F2F2"/>
                </a:solidFill>
              </a:defRPr>
            </a:lvl1pPr>
            <a:lvl2pPr marL="0" lvl="1" indent="0" algn="r">
              <a:lnSpc>
                <a:spcPct val="100000"/>
              </a:lnSpc>
              <a:spcBef>
                <a:spcPts val="0"/>
              </a:spcBef>
              <a:spcAft>
                <a:spcPts val="0"/>
              </a:spcAft>
              <a:buClr>
                <a:srgbClr val="F2F2F2"/>
              </a:buClr>
              <a:buSzPts val="1000"/>
              <a:buFont typeface="Helvetica Neue"/>
              <a:buNone/>
              <a:defRPr sz="1000" b="0">
                <a:solidFill>
                  <a:srgbClr val="F2F2F2"/>
                </a:solidFill>
              </a:defRPr>
            </a:lvl2pPr>
            <a:lvl3pPr marL="0" lvl="2" indent="0" algn="r">
              <a:lnSpc>
                <a:spcPct val="100000"/>
              </a:lnSpc>
              <a:spcBef>
                <a:spcPts val="0"/>
              </a:spcBef>
              <a:spcAft>
                <a:spcPts val="0"/>
              </a:spcAft>
              <a:buClr>
                <a:srgbClr val="F2F2F2"/>
              </a:buClr>
              <a:buSzPts val="1000"/>
              <a:buFont typeface="Helvetica Neue"/>
              <a:buNone/>
              <a:defRPr sz="1000" b="0">
                <a:solidFill>
                  <a:srgbClr val="F2F2F2"/>
                </a:solidFill>
              </a:defRPr>
            </a:lvl3pPr>
            <a:lvl4pPr marL="0" lvl="3" indent="0" algn="r">
              <a:lnSpc>
                <a:spcPct val="100000"/>
              </a:lnSpc>
              <a:spcBef>
                <a:spcPts val="0"/>
              </a:spcBef>
              <a:spcAft>
                <a:spcPts val="0"/>
              </a:spcAft>
              <a:buClr>
                <a:srgbClr val="F2F2F2"/>
              </a:buClr>
              <a:buSzPts val="1000"/>
              <a:buFont typeface="Helvetica Neue"/>
              <a:buNone/>
              <a:defRPr sz="1000" b="0">
                <a:solidFill>
                  <a:srgbClr val="F2F2F2"/>
                </a:solidFill>
              </a:defRPr>
            </a:lvl4pPr>
            <a:lvl5pPr marL="0" lvl="4" indent="0" algn="r">
              <a:lnSpc>
                <a:spcPct val="100000"/>
              </a:lnSpc>
              <a:spcBef>
                <a:spcPts val="0"/>
              </a:spcBef>
              <a:spcAft>
                <a:spcPts val="0"/>
              </a:spcAft>
              <a:buClr>
                <a:srgbClr val="F2F2F2"/>
              </a:buClr>
              <a:buSzPts val="1000"/>
              <a:buFont typeface="Helvetica Neue"/>
              <a:buNone/>
              <a:defRPr sz="1000" b="0">
                <a:solidFill>
                  <a:srgbClr val="F2F2F2"/>
                </a:solidFill>
              </a:defRPr>
            </a:lvl5pPr>
            <a:lvl6pPr marL="0" lvl="5" indent="0" algn="r">
              <a:lnSpc>
                <a:spcPct val="100000"/>
              </a:lnSpc>
              <a:spcBef>
                <a:spcPts val="0"/>
              </a:spcBef>
              <a:spcAft>
                <a:spcPts val="0"/>
              </a:spcAft>
              <a:buClr>
                <a:srgbClr val="F2F2F2"/>
              </a:buClr>
              <a:buSzPts val="1000"/>
              <a:buFont typeface="Helvetica Neue"/>
              <a:buNone/>
              <a:defRPr sz="1000" b="0">
                <a:solidFill>
                  <a:srgbClr val="F2F2F2"/>
                </a:solidFill>
              </a:defRPr>
            </a:lvl6pPr>
            <a:lvl7pPr marL="0" lvl="6" indent="0" algn="r">
              <a:lnSpc>
                <a:spcPct val="100000"/>
              </a:lnSpc>
              <a:spcBef>
                <a:spcPts val="0"/>
              </a:spcBef>
              <a:spcAft>
                <a:spcPts val="0"/>
              </a:spcAft>
              <a:buClr>
                <a:srgbClr val="F2F2F2"/>
              </a:buClr>
              <a:buSzPts val="1000"/>
              <a:buFont typeface="Helvetica Neue"/>
              <a:buNone/>
              <a:defRPr sz="1000" b="0">
                <a:solidFill>
                  <a:srgbClr val="F2F2F2"/>
                </a:solidFill>
              </a:defRPr>
            </a:lvl7pPr>
            <a:lvl8pPr marL="0" lvl="7" indent="0" algn="r">
              <a:lnSpc>
                <a:spcPct val="100000"/>
              </a:lnSpc>
              <a:spcBef>
                <a:spcPts val="0"/>
              </a:spcBef>
              <a:spcAft>
                <a:spcPts val="0"/>
              </a:spcAft>
              <a:buClr>
                <a:srgbClr val="F2F2F2"/>
              </a:buClr>
              <a:buSzPts val="1000"/>
              <a:buFont typeface="Helvetica Neue"/>
              <a:buNone/>
              <a:defRPr sz="1000" b="0">
                <a:solidFill>
                  <a:srgbClr val="F2F2F2"/>
                </a:solidFill>
              </a:defRPr>
            </a:lvl8pPr>
            <a:lvl9pPr marL="0" lvl="8" indent="0" algn="r">
              <a:lnSpc>
                <a:spcPct val="100000"/>
              </a:lnSpc>
              <a:spcBef>
                <a:spcPts val="0"/>
              </a:spcBef>
              <a:spcAft>
                <a:spcPts val="0"/>
              </a:spcAft>
              <a:buClr>
                <a:srgbClr val="F2F2F2"/>
              </a:buClr>
              <a:buSzPts val="1000"/>
              <a:buFont typeface="Helvetica Neue"/>
              <a:buNone/>
              <a:defRPr sz="1000" b="0">
                <a:solidFill>
                  <a:srgbClr val="F2F2F2"/>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6">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826683" y="769937"/>
            <a:ext cx="9753601" cy="1668463"/>
          </a:xfrm>
          <a:prstGeom prst="rect">
            <a:avLst/>
          </a:prstGeom>
          <a:noFill/>
          <a:ln>
            <a:noFill/>
          </a:ln>
          <a:effectLst>
            <a:outerShdw blurRad="25400" rotWithShape="0">
              <a:srgbClr val="000000">
                <a:alpha val="45882"/>
              </a:srgbClr>
            </a:outerShdw>
          </a:effectLst>
        </p:spPr>
        <p:txBody>
          <a:bodyPr spcFirstLastPara="1" wrap="square" lIns="45700" tIns="45700" rIns="45700" bIns="45700" anchor="ctr" anchorCtr="0">
            <a:noAutofit/>
          </a:bodyPr>
          <a:lstStyle>
            <a:lvl1pPr marR="0" lvl="0" algn="l" rtl="0">
              <a:lnSpc>
                <a:spcPct val="120000"/>
              </a:lnSpc>
              <a:spcBef>
                <a:spcPts val="0"/>
              </a:spcBef>
              <a:spcAft>
                <a:spcPts val="0"/>
              </a:spcAft>
              <a:buClr>
                <a:srgbClr val="FFFFFF"/>
              </a:buClr>
              <a:buSzPts val="4200"/>
              <a:buFont typeface="Helvetica Neue"/>
              <a:buNone/>
              <a:defRPr sz="4200" b="1" i="0" u="none" strike="noStrike" cap="none">
                <a:solidFill>
                  <a:srgbClr val="FFFFFF"/>
                </a:solidFill>
                <a:latin typeface="Helvetica Neue"/>
                <a:ea typeface="Helvetica Neue"/>
                <a:cs typeface="Helvetica Neue"/>
                <a:sym typeface="Helvetica Neue"/>
              </a:defRPr>
            </a:lvl1pPr>
            <a:lvl2pPr marR="0" lvl="1" algn="l" rtl="0">
              <a:lnSpc>
                <a:spcPct val="120000"/>
              </a:lnSpc>
              <a:spcBef>
                <a:spcPts val="0"/>
              </a:spcBef>
              <a:spcAft>
                <a:spcPts val="0"/>
              </a:spcAft>
              <a:buClr>
                <a:srgbClr val="FFFFFF"/>
              </a:buClr>
              <a:buSzPts val="4200"/>
              <a:buFont typeface="Helvetica Neue"/>
              <a:buNone/>
              <a:defRPr sz="4200" b="1" i="0" u="none" strike="noStrike" cap="none">
                <a:solidFill>
                  <a:srgbClr val="FFFFFF"/>
                </a:solidFill>
                <a:latin typeface="Helvetica Neue"/>
                <a:ea typeface="Helvetica Neue"/>
                <a:cs typeface="Helvetica Neue"/>
                <a:sym typeface="Helvetica Neue"/>
              </a:defRPr>
            </a:lvl2pPr>
            <a:lvl3pPr marR="0" lvl="2" algn="l" rtl="0">
              <a:lnSpc>
                <a:spcPct val="120000"/>
              </a:lnSpc>
              <a:spcBef>
                <a:spcPts val="0"/>
              </a:spcBef>
              <a:spcAft>
                <a:spcPts val="0"/>
              </a:spcAft>
              <a:buClr>
                <a:srgbClr val="FFFFFF"/>
              </a:buClr>
              <a:buSzPts val="4200"/>
              <a:buFont typeface="Helvetica Neue"/>
              <a:buNone/>
              <a:defRPr sz="4200" b="1" i="0" u="none" strike="noStrike" cap="none">
                <a:solidFill>
                  <a:srgbClr val="FFFFFF"/>
                </a:solidFill>
                <a:latin typeface="Helvetica Neue"/>
                <a:ea typeface="Helvetica Neue"/>
                <a:cs typeface="Helvetica Neue"/>
                <a:sym typeface="Helvetica Neue"/>
              </a:defRPr>
            </a:lvl3pPr>
            <a:lvl4pPr marR="0" lvl="3" algn="l" rtl="0">
              <a:lnSpc>
                <a:spcPct val="120000"/>
              </a:lnSpc>
              <a:spcBef>
                <a:spcPts val="0"/>
              </a:spcBef>
              <a:spcAft>
                <a:spcPts val="0"/>
              </a:spcAft>
              <a:buClr>
                <a:srgbClr val="FFFFFF"/>
              </a:buClr>
              <a:buSzPts val="4200"/>
              <a:buFont typeface="Helvetica Neue"/>
              <a:buNone/>
              <a:defRPr sz="4200" b="1" i="0" u="none" strike="noStrike" cap="none">
                <a:solidFill>
                  <a:srgbClr val="FFFFFF"/>
                </a:solidFill>
                <a:latin typeface="Helvetica Neue"/>
                <a:ea typeface="Helvetica Neue"/>
                <a:cs typeface="Helvetica Neue"/>
                <a:sym typeface="Helvetica Neue"/>
              </a:defRPr>
            </a:lvl4pPr>
            <a:lvl5pPr marR="0" lvl="4" algn="l" rtl="0">
              <a:lnSpc>
                <a:spcPct val="120000"/>
              </a:lnSpc>
              <a:spcBef>
                <a:spcPts val="0"/>
              </a:spcBef>
              <a:spcAft>
                <a:spcPts val="0"/>
              </a:spcAft>
              <a:buClr>
                <a:srgbClr val="FFFFFF"/>
              </a:buClr>
              <a:buSzPts val="4200"/>
              <a:buFont typeface="Helvetica Neue"/>
              <a:buNone/>
              <a:defRPr sz="4200" b="1" i="0" u="none" strike="noStrike" cap="none">
                <a:solidFill>
                  <a:srgbClr val="FFFFFF"/>
                </a:solidFill>
                <a:latin typeface="Helvetica Neue"/>
                <a:ea typeface="Helvetica Neue"/>
                <a:cs typeface="Helvetica Neue"/>
                <a:sym typeface="Helvetica Neue"/>
              </a:defRPr>
            </a:lvl5pPr>
            <a:lvl6pPr marR="0" lvl="5" algn="l" rtl="0">
              <a:lnSpc>
                <a:spcPct val="120000"/>
              </a:lnSpc>
              <a:spcBef>
                <a:spcPts val="0"/>
              </a:spcBef>
              <a:spcAft>
                <a:spcPts val="0"/>
              </a:spcAft>
              <a:buClr>
                <a:srgbClr val="FFFFFF"/>
              </a:buClr>
              <a:buSzPts val="4200"/>
              <a:buFont typeface="Helvetica Neue"/>
              <a:buNone/>
              <a:defRPr sz="4200" b="1" i="0" u="none" strike="noStrike" cap="none">
                <a:solidFill>
                  <a:srgbClr val="FFFFFF"/>
                </a:solidFill>
                <a:latin typeface="Helvetica Neue"/>
                <a:ea typeface="Helvetica Neue"/>
                <a:cs typeface="Helvetica Neue"/>
                <a:sym typeface="Helvetica Neue"/>
              </a:defRPr>
            </a:lvl6pPr>
            <a:lvl7pPr marR="0" lvl="6" algn="l" rtl="0">
              <a:lnSpc>
                <a:spcPct val="120000"/>
              </a:lnSpc>
              <a:spcBef>
                <a:spcPts val="0"/>
              </a:spcBef>
              <a:spcAft>
                <a:spcPts val="0"/>
              </a:spcAft>
              <a:buClr>
                <a:srgbClr val="FFFFFF"/>
              </a:buClr>
              <a:buSzPts val="4200"/>
              <a:buFont typeface="Helvetica Neue"/>
              <a:buNone/>
              <a:defRPr sz="4200" b="1" i="0" u="none" strike="noStrike" cap="none">
                <a:solidFill>
                  <a:srgbClr val="FFFFFF"/>
                </a:solidFill>
                <a:latin typeface="Helvetica Neue"/>
                <a:ea typeface="Helvetica Neue"/>
                <a:cs typeface="Helvetica Neue"/>
                <a:sym typeface="Helvetica Neue"/>
              </a:defRPr>
            </a:lvl7pPr>
            <a:lvl8pPr marR="0" lvl="7" algn="l" rtl="0">
              <a:lnSpc>
                <a:spcPct val="120000"/>
              </a:lnSpc>
              <a:spcBef>
                <a:spcPts val="0"/>
              </a:spcBef>
              <a:spcAft>
                <a:spcPts val="0"/>
              </a:spcAft>
              <a:buClr>
                <a:srgbClr val="FFFFFF"/>
              </a:buClr>
              <a:buSzPts val="4200"/>
              <a:buFont typeface="Helvetica Neue"/>
              <a:buNone/>
              <a:defRPr sz="4200" b="1" i="0" u="none" strike="noStrike" cap="none">
                <a:solidFill>
                  <a:srgbClr val="FFFFFF"/>
                </a:solidFill>
                <a:latin typeface="Helvetica Neue"/>
                <a:ea typeface="Helvetica Neue"/>
                <a:cs typeface="Helvetica Neue"/>
                <a:sym typeface="Helvetica Neue"/>
              </a:defRPr>
            </a:lvl8pPr>
            <a:lvl9pPr marR="0" lvl="8" algn="l" rtl="0">
              <a:lnSpc>
                <a:spcPct val="120000"/>
              </a:lnSpc>
              <a:spcBef>
                <a:spcPts val="0"/>
              </a:spcBef>
              <a:spcAft>
                <a:spcPts val="0"/>
              </a:spcAft>
              <a:buClr>
                <a:srgbClr val="FFFFFF"/>
              </a:buClr>
              <a:buSzPts val="4200"/>
              <a:buFont typeface="Helvetica Neue"/>
              <a:buNone/>
              <a:defRPr sz="4200" b="1" i="0" u="none" strike="noStrike" cap="none">
                <a:solidFill>
                  <a:srgbClr val="FFFFFF"/>
                </a:solidFill>
                <a:latin typeface="Helvetica Neue"/>
                <a:ea typeface="Helvetica Neue"/>
                <a:cs typeface="Helvetica Neue"/>
                <a:sym typeface="Helvetica Neue"/>
              </a:defRPr>
            </a:lvl9pPr>
          </a:lstStyle>
          <a:p>
            <a:endParaRPr/>
          </a:p>
        </p:txBody>
      </p:sp>
      <p:sp>
        <p:nvSpPr>
          <p:cNvPr id="7" name="Google Shape;7;p1"/>
          <p:cNvSpPr txBox="1">
            <a:spLocks noGrp="1"/>
          </p:cNvSpPr>
          <p:nvPr>
            <p:ph type="body" idx="1"/>
          </p:nvPr>
        </p:nvSpPr>
        <p:spPr>
          <a:xfrm>
            <a:off x="6805083" y="2438400"/>
            <a:ext cx="4775201" cy="4419600"/>
          </a:xfrm>
          <a:prstGeom prst="rect">
            <a:avLst/>
          </a:prstGeom>
          <a:noFill/>
          <a:ln>
            <a:noFill/>
          </a:ln>
          <a:effectLst>
            <a:outerShdw blurRad="25400" rotWithShape="0">
              <a:srgbClr val="000000">
                <a:alpha val="45882"/>
              </a:srgbClr>
            </a:outerShdw>
          </a:effectLst>
        </p:spPr>
        <p:txBody>
          <a:bodyPr spcFirstLastPara="1" wrap="square" lIns="45700" tIns="45700" rIns="45700" bIns="45700" anchor="t" anchorCtr="0">
            <a:noAutofit/>
          </a:bodyPr>
          <a:lstStyle>
            <a:lvl1pPr marL="457200" marR="0" lvl="0" indent="-388620" algn="l" rtl="0">
              <a:lnSpc>
                <a:spcPct val="100000"/>
              </a:lnSpc>
              <a:spcBef>
                <a:spcPts val="800"/>
              </a:spcBef>
              <a:spcAft>
                <a:spcPts val="0"/>
              </a:spcAft>
              <a:buClr>
                <a:srgbClr val="DFE3E5"/>
              </a:buClr>
              <a:buSzPts val="2520"/>
              <a:buFont typeface="Helvetica Neue"/>
              <a:buChar char="±"/>
              <a:defRPr sz="3600" b="0" i="0" u="none" strike="noStrike" cap="none">
                <a:solidFill>
                  <a:srgbClr val="DFE3E5"/>
                </a:solidFill>
                <a:latin typeface="Helvetica Neue"/>
                <a:ea typeface="Helvetica Neue"/>
                <a:cs typeface="Helvetica Neue"/>
                <a:sym typeface="Helvetica Neue"/>
              </a:defRPr>
            </a:lvl1pPr>
            <a:lvl2pPr marL="914400" marR="0" lvl="1" indent="-388619" algn="l" rtl="0">
              <a:lnSpc>
                <a:spcPct val="100000"/>
              </a:lnSpc>
              <a:spcBef>
                <a:spcPts val="800"/>
              </a:spcBef>
              <a:spcAft>
                <a:spcPts val="0"/>
              </a:spcAft>
              <a:buClr>
                <a:srgbClr val="DFE3E5"/>
              </a:buClr>
              <a:buSzPts val="2520"/>
              <a:buFont typeface="Helvetica Neue"/>
              <a:buChar char="°"/>
              <a:defRPr sz="3600" b="0" i="0" u="none" strike="noStrike" cap="none">
                <a:solidFill>
                  <a:srgbClr val="DFE3E5"/>
                </a:solidFill>
                <a:latin typeface="Helvetica Neue"/>
                <a:ea typeface="Helvetica Neue"/>
                <a:cs typeface="Helvetica Neue"/>
                <a:sym typeface="Helvetica Neue"/>
              </a:defRPr>
            </a:lvl2pPr>
            <a:lvl3pPr marL="1371600" marR="0" lvl="2" indent="-388619" algn="l" rtl="0">
              <a:lnSpc>
                <a:spcPct val="100000"/>
              </a:lnSpc>
              <a:spcBef>
                <a:spcPts val="800"/>
              </a:spcBef>
              <a:spcAft>
                <a:spcPts val="0"/>
              </a:spcAft>
              <a:buClr>
                <a:srgbClr val="DFE3E5"/>
              </a:buClr>
              <a:buSzPts val="2520"/>
              <a:buFont typeface="Helvetica Neue"/>
              <a:buChar char="±"/>
              <a:defRPr sz="3600" b="0" i="0" u="none" strike="noStrike" cap="none">
                <a:solidFill>
                  <a:srgbClr val="DFE3E5"/>
                </a:solidFill>
                <a:latin typeface="Helvetica Neue"/>
                <a:ea typeface="Helvetica Neue"/>
                <a:cs typeface="Helvetica Neue"/>
                <a:sym typeface="Helvetica Neue"/>
              </a:defRPr>
            </a:lvl3pPr>
            <a:lvl4pPr marL="1828800" marR="0" lvl="3" indent="-388619" algn="l" rtl="0">
              <a:lnSpc>
                <a:spcPct val="100000"/>
              </a:lnSpc>
              <a:spcBef>
                <a:spcPts val="800"/>
              </a:spcBef>
              <a:spcAft>
                <a:spcPts val="0"/>
              </a:spcAft>
              <a:buClr>
                <a:srgbClr val="DFE3E5"/>
              </a:buClr>
              <a:buSzPts val="2520"/>
              <a:buFont typeface="Helvetica Neue"/>
              <a:buChar char="°"/>
              <a:defRPr sz="3600" b="0" i="0" u="none" strike="noStrike" cap="none">
                <a:solidFill>
                  <a:srgbClr val="DFE3E5"/>
                </a:solidFill>
                <a:latin typeface="Helvetica Neue"/>
                <a:ea typeface="Helvetica Neue"/>
                <a:cs typeface="Helvetica Neue"/>
                <a:sym typeface="Helvetica Neue"/>
              </a:defRPr>
            </a:lvl4pPr>
            <a:lvl5pPr marL="2286000" marR="0" lvl="4" indent="-388620" algn="l" rtl="0">
              <a:lnSpc>
                <a:spcPct val="100000"/>
              </a:lnSpc>
              <a:spcBef>
                <a:spcPts val="800"/>
              </a:spcBef>
              <a:spcAft>
                <a:spcPts val="0"/>
              </a:spcAft>
              <a:buClr>
                <a:srgbClr val="DFE3E5"/>
              </a:buClr>
              <a:buSzPts val="2520"/>
              <a:buFont typeface="Helvetica Neue"/>
              <a:buChar char="±"/>
              <a:defRPr sz="3600" b="0" i="0" u="none" strike="noStrike" cap="none">
                <a:solidFill>
                  <a:srgbClr val="DFE3E5"/>
                </a:solidFill>
                <a:latin typeface="Helvetica Neue"/>
                <a:ea typeface="Helvetica Neue"/>
                <a:cs typeface="Helvetica Neue"/>
                <a:sym typeface="Helvetica Neue"/>
              </a:defRPr>
            </a:lvl5pPr>
            <a:lvl6pPr marL="2743200" marR="0" lvl="5" indent="-388620" algn="l" rtl="0">
              <a:lnSpc>
                <a:spcPct val="100000"/>
              </a:lnSpc>
              <a:spcBef>
                <a:spcPts val="800"/>
              </a:spcBef>
              <a:spcAft>
                <a:spcPts val="0"/>
              </a:spcAft>
              <a:buClr>
                <a:srgbClr val="DFE3E5"/>
              </a:buClr>
              <a:buSzPts val="2520"/>
              <a:buFont typeface="Helvetica Neue"/>
              <a:buChar char="±"/>
              <a:defRPr sz="3600" b="0" i="0" u="none" strike="noStrike" cap="none">
                <a:solidFill>
                  <a:srgbClr val="DFE3E5"/>
                </a:solidFill>
                <a:latin typeface="Helvetica Neue"/>
                <a:ea typeface="Helvetica Neue"/>
                <a:cs typeface="Helvetica Neue"/>
                <a:sym typeface="Helvetica Neue"/>
              </a:defRPr>
            </a:lvl6pPr>
            <a:lvl7pPr marL="3200400" marR="0" lvl="6" indent="-388620" algn="l" rtl="0">
              <a:lnSpc>
                <a:spcPct val="100000"/>
              </a:lnSpc>
              <a:spcBef>
                <a:spcPts val="800"/>
              </a:spcBef>
              <a:spcAft>
                <a:spcPts val="0"/>
              </a:spcAft>
              <a:buClr>
                <a:srgbClr val="DFE3E5"/>
              </a:buClr>
              <a:buSzPts val="2520"/>
              <a:buFont typeface="Helvetica Neue"/>
              <a:buChar char="±"/>
              <a:defRPr sz="3600" b="0" i="0" u="none" strike="noStrike" cap="none">
                <a:solidFill>
                  <a:srgbClr val="DFE3E5"/>
                </a:solidFill>
                <a:latin typeface="Helvetica Neue"/>
                <a:ea typeface="Helvetica Neue"/>
                <a:cs typeface="Helvetica Neue"/>
                <a:sym typeface="Helvetica Neue"/>
              </a:defRPr>
            </a:lvl7pPr>
            <a:lvl8pPr marL="3657600" marR="0" lvl="7" indent="-388620" algn="l" rtl="0">
              <a:lnSpc>
                <a:spcPct val="100000"/>
              </a:lnSpc>
              <a:spcBef>
                <a:spcPts val="800"/>
              </a:spcBef>
              <a:spcAft>
                <a:spcPts val="0"/>
              </a:spcAft>
              <a:buClr>
                <a:srgbClr val="DFE3E5"/>
              </a:buClr>
              <a:buSzPts val="2520"/>
              <a:buFont typeface="Helvetica Neue"/>
              <a:buChar char="±"/>
              <a:defRPr sz="3600" b="0" i="0" u="none" strike="noStrike" cap="none">
                <a:solidFill>
                  <a:srgbClr val="DFE3E5"/>
                </a:solidFill>
                <a:latin typeface="Helvetica Neue"/>
                <a:ea typeface="Helvetica Neue"/>
                <a:cs typeface="Helvetica Neue"/>
                <a:sym typeface="Helvetica Neue"/>
              </a:defRPr>
            </a:lvl8pPr>
            <a:lvl9pPr marL="4114800" marR="0" lvl="8" indent="-388620" algn="l" rtl="0">
              <a:lnSpc>
                <a:spcPct val="100000"/>
              </a:lnSpc>
              <a:spcBef>
                <a:spcPts val="800"/>
              </a:spcBef>
              <a:spcAft>
                <a:spcPts val="0"/>
              </a:spcAft>
              <a:buClr>
                <a:srgbClr val="DFE3E5"/>
              </a:buClr>
              <a:buSzPts val="2520"/>
              <a:buFont typeface="Helvetica Neue"/>
              <a:buChar char="±"/>
              <a:defRPr sz="3600" b="0" i="0" u="none" strike="noStrike" cap="none">
                <a:solidFill>
                  <a:srgbClr val="DFE3E5"/>
                </a:solidFill>
                <a:latin typeface="Helvetica Neue"/>
                <a:ea typeface="Helvetica Neue"/>
                <a:cs typeface="Helvetica Neue"/>
                <a:sym typeface="Helvetica Neue"/>
              </a:defRPr>
            </a:lvl9pPr>
          </a:lstStyle>
          <a:p>
            <a:endParaRPr/>
          </a:p>
        </p:txBody>
      </p:sp>
      <p:sp>
        <p:nvSpPr>
          <p:cNvPr id="8" name="Google Shape;8;p1"/>
          <p:cNvSpPr txBox="1">
            <a:spLocks noGrp="1"/>
          </p:cNvSpPr>
          <p:nvPr>
            <p:ph type="sldNum" idx="12"/>
          </p:nvPr>
        </p:nvSpPr>
        <p:spPr>
          <a:xfrm>
            <a:off x="11022161" y="5943918"/>
            <a:ext cx="245400" cy="243837"/>
          </a:xfrm>
          <a:prstGeom prst="rect">
            <a:avLst/>
          </a:prstGeom>
          <a:noFill/>
          <a:ln>
            <a:noFill/>
          </a:ln>
        </p:spPr>
        <p:txBody>
          <a:bodyPr spcFirstLastPara="1" wrap="square" lIns="45700" tIns="45700" rIns="45700" bIns="45700" anchor="ctr" anchorCtr="0">
            <a:noAutofit/>
          </a:bodyPr>
          <a:lstStyle>
            <a:lvl1pPr marL="0" marR="0" lvl="0" indent="0" algn="r" rtl="0">
              <a:lnSpc>
                <a:spcPct val="100000"/>
              </a:lnSpc>
              <a:spcBef>
                <a:spcPts val="0"/>
              </a:spcBef>
              <a:spcAft>
                <a:spcPts val="0"/>
              </a:spcAft>
              <a:buClr>
                <a:srgbClr val="F2F2F2"/>
              </a:buClr>
              <a:buSzPts val="1000"/>
              <a:buFont typeface="Helvetica Neue"/>
              <a:buNone/>
              <a:defRPr sz="1000" b="0" i="0" u="none" strike="noStrike" cap="none">
                <a:solidFill>
                  <a:srgbClr val="F2F2F2"/>
                </a:solidFill>
                <a:latin typeface="Helvetica Neue"/>
                <a:ea typeface="Helvetica Neue"/>
                <a:cs typeface="Helvetica Neue"/>
                <a:sym typeface="Helvetica Neue"/>
              </a:defRPr>
            </a:lvl1pPr>
            <a:lvl2pPr marL="0" marR="0" lvl="1" indent="0" algn="r" rtl="0">
              <a:lnSpc>
                <a:spcPct val="100000"/>
              </a:lnSpc>
              <a:spcBef>
                <a:spcPts val="0"/>
              </a:spcBef>
              <a:spcAft>
                <a:spcPts val="0"/>
              </a:spcAft>
              <a:buClr>
                <a:srgbClr val="F2F2F2"/>
              </a:buClr>
              <a:buSzPts val="1000"/>
              <a:buFont typeface="Helvetica Neue"/>
              <a:buNone/>
              <a:defRPr sz="1000" b="0" i="0" u="none" strike="noStrike" cap="none">
                <a:solidFill>
                  <a:srgbClr val="F2F2F2"/>
                </a:solidFill>
                <a:latin typeface="Helvetica Neue"/>
                <a:ea typeface="Helvetica Neue"/>
                <a:cs typeface="Helvetica Neue"/>
                <a:sym typeface="Helvetica Neue"/>
              </a:defRPr>
            </a:lvl2pPr>
            <a:lvl3pPr marL="0" marR="0" lvl="2" indent="0" algn="r" rtl="0">
              <a:lnSpc>
                <a:spcPct val="100000"/>
              </a:lnSpc>
              <a:spcBef>
                <a:spcPts val="0"/>
              </a:spcBef>
              <a:spcAft>
                <a:spcPts val="0"/>
              </a:spcAft>
              <a:buClr>
                <a:srgbClr val="F2F2F2"/>
              </a:buClr>
              <a:buSzPts val="1000"/>
              <a:buFont typeface="Helvetica Neue"/>
              <a:buNone/>
              <a:defRPr sz="1000" b="0" i="0" u="none" strike="noStrike" cap="none">
                <a:solidFill>
                  <a:srgbClr val="F2F2F2"/>
                </a:solidFill>
                <a:latin typeface="Helvetica Neue"/>
                <a:ea typeface="Helvetica Neue"/>
                <a:cs typeface="Helvetica Neue"/>
                <a:sym typeface="Helvetica Neue"/>
              </a:defRPr>
            </a:lvl3pPr>
            <a:lvl4pPr marL="0" marR="0" lvl="3" indent="0" algn="r" rtl="0">
              <a:lnSpc>
                <a:spcPct val="100000"/>
              </a:lnSpc>
              <a:spcBef>
                <a:spcPts val="0"/>
              </a:spcBef>
              <a:spcAft>
                <a:spcPts val="0"/>
              </a:spcAft>
              <a:buClr>
                <a:srgbClr val="F2F2F2"/>
              </a:buClr>
              <a:buSzPts val="1000"/>
              <a:buFont typeface="Helvetica Neue"/>
              <a:buNone/>
              <a:defRPr sz="1000" b="0" i="0" u="none" strike="noStrike" cap="none">
                <a:solidFill>
                  <a:srgbClr val="F2F2F2"/>
                </a:solidFill>
                <a:latin typeface="Helvetica Neue"/>
                <a:ea typeface="Helvetica Neue"/>
                <a:cs typeface="Helvetica Neue"/>
                <a:sym typeface="Helvetica Neue"/>
              </a:defRPr>
            </a:lvl4pPr>
            <a:lvl5pPr marL="0" marR="0" lvl="4" indent="0" algn="r" rtl="0">
              <a:lnSpc>
                <a:spcPct val="100000"/>
              </a:lnSpc>
              <a:spcBef>
                <a:spcPts val="0"/>
              </a:spcBef>
              <a:spcAft>
                <a:spcPts val="0"/>
              </a:spcAft>
              <a:buClr>
                <a:srgbClr val="F2F2F2"/>
              </a:buClr>
              <a:buSzPts val="1000"/>
              <a:buFont typeface="Helvetica Neue"/>
              <a:buNone/>
              <a:defRPr sz="1000" b="0" i="0" u="none" strike="noStrike" cap="none">
                <a:solidFill>
                  <a:srgbClr val="F2F2F2"/>
                </a:solidFill>
                <a:latin typeface="Helvetica Neue"/>
                <a:ea typeface="Helvetica Neue"/>
                <a:cs typeface="Helvetica Neue"/>
                <a:sym typeface="Helvetica Neue"/>
              </a:defRPr>
            </a:lvl5pPr>
            <a:lvl6pPr marL="0" marR="0" lvl="5" indent="0" algn="r" rtl="0">
              <a:lnSpc>
                <a:spcPct val="100000"/>
              </a:lnSpc>
              <a:spcBef>
                <a:spcPts val="0"/>
              </a:spcBef>
              <a:spcAft>
                <a:spcPts val="0"/>
              </a:spcAft>
              <a:buClr>
                <a:srgbClr val="F2F2F2"/>
              </a:buClr>
              <a:buSzPts val="1000"/>
              <a:buFont typeface="Helvetica Neue"/>
              <a:buNone/>
              <a:defRPr sz="1000" b="0" i="0" u="none" strike="noStrike" cap="none">
                <a:solidFill>
                  <a:srgbClr val="F2F2F2"/>
                </a:solidFill>
                <a:latin typeface="Helvetica Neue"/>
                <a:ea typeface="Helvetica Neue"/>
                <a:cs typeface="Helvetica Neue"/>
                <a:sym typeface="Helvetica Neue"/>
              </a:defRPr>
            </a:lvl6pPr>
            <a:lvl7pPr marL="0" marR="0" lvl="6" indent="0" algn="r" rtl="0">
              <a:lnSpc>
                <a:spcPct val="100000"/>
              </a:lnSpc>
              <a:spcBef>
                <a:spcPts val="0"/>
              </a:spcBef>
              <a:spcAft>
                <a:spcPts val="0"/>
              </a:spcAft>
              <a:buClr>
                <a:srgbClr val="F2F2F2"/>
              </a:buClr>
              <a:buSzPts val="1000"/>
              <a:buFont typeface="Helvetica Neue"/>
              <a:buNone/>
              <a:defRPr sz="1000" b="0" i="0" u="none" strike="noStrike" cap="none">
                <a:solidFill>
                  <a:srgbClr val="F2F2F2"/>
                </a:solidFill>
                <a:latin typeface="Helvetica Neue"/>
                <a:ea typeface="Helvetica Neue"/>
                <a:cs typeface="Helvetica Neue"/>
                <a:sym typeface="Helvetica Neue"/>
              </a:defRPr>
            </a:lvl7pPr>
            <a:lvl8pPr marL="0" marR="0" lvl="7" indent="0" algn="r" rtl="0">
              <a:lnSpc>
                <a:spcPct val="100000"/>
              </a:lnSpc>
              <a:spcBef>
                <a:spcPts val="0"/>
              </a:spcBef>
              <a:spcAft>
                <a:spcPts val="0"/>
              </a:spcAft>
              <a:buClr>
                <a:srgbClr val="F2F2F2"/>
              </a:buClr>
              <a:buSzPts val="1000"/>
              <a:buFont typeface="Helvetica Neue"/>
              <a:buNone/>
              <a:defRPr sz="1000" b="0" i="0" u="none" strike="noStrike" cap="none">
                <a:solidFill>
                  <a:srgbClr val="F2F2F2"/>
                </a:solidFill>
                <a:latin typeface="Helvetica Neue"/>
                <a:ea typeface="Helvetica Neue"/>
                <a:cs typeface="Helvetica Neue"/>
                <a:sym typeface="Helvetica Neue"/>
              </a:defRPr>
            </a:lvl8pPr>
            <a:lvl9pPr marL="0" marR="0" lvl="8" indent="0" algn="r" rtl="0">
              <a:lnSpc>
                <a:spcPct val="100000"/>
              </a:lnSpc>
              <a:spcBef>
                <a:spcPts val="0"/>
              </a:spcBef>
              <a:spcAft>
                <a:spcPts val="0"/>
              </a:spcAft>
              <a:buClr>
                <a:srgbClr val="F2F2F2"/>
              </a:buClr>
              <a:buSzPts val="1000"/>
              <a:buFont typeface="Helvetica Neue"/>
              <a:buNone/>
              <a:defRPr sz="1000" b="0" i="0" u="none" strike="noStrike" cap="none">
                <a:solidFill>
                  <a:srgbClr val="F2F2F2"/>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5.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21.png"/><Relationship Id="rId5" Type="http://schemas.openxmlformats.org/officeDocument/2006/relationships/image" Target="../media/image20.jp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openxmlformats.org/officeDocument/2006/relationships/audio" Target="../media/media14.m4a"/><Relationship Id="rId13" Type="http://schemas.openxmlformats.org/officeDocument/2006/relationships/image" Target="../media/image5.png"/><Relationship Id="rId3" Type="http://schemas.microsoft.com/office/2007/relationships/media" Target="../media/media12.m4a"/><Relationship Id="rId7" Type="http://schemas.microsoft.com/office/2007/relationships/media" Target="../media/media14.m4a"/><Relationship Id="rId12" Type="http://schemas.openxmlformats.org/officeDocument/2006/relationships/notesSlide" Target="../notesSlides/notesSlide11.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audio" Target="../media/media13.m4a"/><Relationship Id="rId11" Type="http://schemas.openxmlformats.org/officeDocument/2006/relationships/slideLayout" Target="../slideLayouts/slideLayout2.xml"/><Relationship Id="rId5" Type="http://schemas.microsoft.com/office/2007/relationships/media" Target="../media/media13.m4a"/><Relationship Id="rId10" Type="http://schemas.openxmlformats.org/officeDocument/2006/relationships/audio" Target="../media/media15.m4a"/><Relationship Id="rId4" Type="http://schemas.openxmlformats.org/officeDocument/2006/relationships/audio" Target="../media/media12.m4a"/><Relationship Id="rId9" Type="http://schemas.microsoft.com/office/2007/relationships/media" Target="../media/media15.m4a"/></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22.jpg"/><Relationship Id="rId5" Type="http://schemas.openxmlformats.org/officeDocument/2006/relationships/image" Target="../media/image6.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23.jpg"/><Relationship Id="rId5" Type="http://schemas.openxmlformats.org/officeDocument/2006/relationships/image" Target="../media/image6.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24.jpg"/><Relationship Id="rId5" Type="http://schemas.openxmlformats.org/officeDocument/2006/relationships/image" Target="../media/image6.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image" Target="../media/image26.png"/><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6.png"/><Relationship Id="rId5" Type="http://schemas.openxmlformats.org/officeDocument/2006/relationships/image" Target="../media/image25.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image" Target="../media/image28.png"/><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27.png"/><Relationship Id="rId5" Type="http://schemas.openxmlformats.org/officeDocument/2006/relationships/image" Target="../media/image6.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notesSlide" Target="../notesSlides/notesSlide17.xml"/><Relationship Id="rId9" Type="http://schemas.openxmlformats.org/officeDocument/2006/relationships/image" Target="../media/image5.png"/></Relationships>
</file>

<file path=ppt/slides/_rels/slide1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image" Target="../media/image33.png"/><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32.png"/><Relationship Id="rId5" Type="http://schemas.openxmlformats.org/officeDocument/2006/relationships/image" Target="../media/image6.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8" Type="http://schemas.openxmlformats.org/officeDocument/2006/relationships/image" Target="../media/image35.png"/><Relationship Id="rId3" Type="http://schemas.microsoft.com/office/2007/relationships/media" Target="../media/media24.m4a"/><Relationship Id="rId7" Type="http://schemas.openxmlformats.org/officeDocument/2006/relationships/image" Target="../media/image34.png"/><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notesSlide" Target="../notesSlides/notesSlide19.xml"/><Relationship Id="rId5" Type="http://schemas.openxmlformats.org/officeDocument/2006/relationships/slideLayout" Target="../slideLayouts/slideLayout2.xml"/><Relationship Id="rId4" Type="http://schemas.openxmlformats.org/officeDocument/2006/relationships/audio" Target="../media/media24.m4a"/><Relationship Id="rId9"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8" Type="http://schemas.openxmlformats.org/officeDocument/2006/relationships/image" Target="../media/image37.png"/><Relationship Id="rId3" Type="http://schemas.microsoft.com/office/2007/relationships/media" Target="../media/media26.m4a"/><Relationship Id="rId7" Type="http://schemas.openxmlformats.org/officeDocument/2006/relationships/image" Target="../media/image36.png"/><Relationship Id="rId2" Type="http://schemas.openxmlformats.org/officeDocument/2006/relationships/audio" Target="../media/media25.m4a"/><Relationship Id="rId1" Type="http://schemas.microsoft.com/office/2007/relationships/media" Target="../media/media25.m4a"/><Relationship Id="rId6" Type="http://schemas.openxmlformats.org/officeDocument/2006/relationships/notesSlide" Target="../notesSlides/notesSlide20.xml"/><Relationship Id="rId5" Type="http://schemas.openxmlformats.org/officeDocument/2006/relationships/slideLayout" Target="../slideLayouts/slideLayout2.xml"/><Relationship Id="rId4" Type="http://schemas.openxmlformats.org/officeDocument/2006/relationships/audio" Target="../media/media26.m4a"/><Relationship Id="rId9" Type="http://schemas.openxmlformats.org/officeDocument/2006/relationships/image" Target="../media/image5.png"/></Relationships>
</file>

<file path=ppt/slides/_rels/slide21.xml.rels><?xml version="1.0" encoding="UTF-8" standalone="yes"?>
<Relationships xmlns="http://schemas.openxmlformats.org/package/2006/relationships"><Relationship Id="rId8" Type="http://schemas.openxmlformats.org/officeDocument/2006/relationships/image" Target="../media/image39.png"/><Relationship Id="rId3" Type="http://schemas.microsoft.com/office/2007/relationships/media" Target="../media/media28.m4a"/><Relationship Id="rId7" Type="http://schemas.openxmlformats.org/officeDocument/2006/relationships/image" Target="../media/image38.png"/><Relationship Id="rId2" Type="http://schemas.openxmlformats.org/officeDocument/2006/relationships/audio" Target="../media/media27.m4a"/><Relationship Id="rId1" Type="http://schemas.microsoft.com/office/2007/relationships/media" Target="../media/media27.m4a"/><Relationship Id="rId6" Type="http://schemas.openxmlformats.org/officeDocument/2006/relationships/notesSlide" Target="../notesSlides/notesSlide21.xml"/><Relationship Id="rId5" Type="http://schemas.openxmlformats.org/officeDocument/2006/relationships/slideLayout" Target="../slideLayouts/slideLayout2.xml"/><Relationship Id="rId4" Type="http://schemas.openxmlformats.org/officeDocument/2006/relationships/audio" Target="../media/media28.m4a"/><Relationship Id="rId9"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audio" Target="../media/media29.m4a"/><Relationship Id="rId7" Type="http://schemas.openxmlformats.org/officeDocument/2006/relationships/image" Target="../media/image5.png"/><Relationship Id="rId2" Type="http://schemas.microsoft.com/office/2007/relationships/media" Target="../media/media29.m4a"/><Relationship Id="rId1" Type="http://schemas.openxmlformats.org/officeDocument/2006/relationships/video" Target="https://www.youtube.com/embed/UUwMMgX2hOw?feature=oembed" TargetMode="External"/><Relationship Id="rId6" Type="http://schemas.openxmlformats.org/officeDocument/2006/relationships/image" Target="../media/image40.jpeg"/><Relationship Id="rId5" Type="http://schemas.openxmlformats.org/officeDocument/2006/relationships/notesSlide" Target="../notesSlides/notesSlide22.xml"/><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30.m4a"/><Relationship Id="rId1" Type="http://schemas.microsoft.com/office/2007/relationships/media" Target="../media/media30.m4a"/><Relationship Id="rId6" Type="http://schemas.openxmlformats.org/officeDocument/2006/relationships/image" Target="../media/image41.png"/><Relationship Id="rId5" Type="http://schemas.openxmlformats.org/officeDocument/2006/relationships/image" Target="../media/image6.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8" Type="http://schemas.openxmlformats.org/officeDocument/2006/relationships/image" Target="../media/image45.jpg"/><Relationship Id="rId3" Type="http://schemas.openxmlformats.org/officeDocument/2006/relationships/slideLayout" Target="../slideLayouts/slideLayout2.xml"/><Relationship Id="rId7" Type="http://schemas.openxmlformats.org/officeDocument/2006/relationships/image" Target="../media/image44.jpg"/><Relationship Id="rId2" Type="http://schemas.openxmlformats.org/officeDocument/2006/relationships/audio" Target="../media/media31.m4a"/><Relationship Id="rId1" Type="http://schemas.microsoft.com/office/2007/relationships/media" Target="../media/media31.m4a"/><Relationship Id="rId6" Type="http://schemas.openxmlformats.org/officeDocument/2006/relationships/image" Target="../media/image43.png"/><Relationship Id="rId5" Type="http://schemas.openxmlformats.org/officeDocument/2006/relationships/image" Target="../media/image42.png"/><Relationship Id="rId10" Type="http://schemas.openxmlformats.org/officeDocument/2006/relationships/image" Target="../media/image5.png"/><Relationship Id="rId4" Type="http://schemas.openxmlformats.org/officeDocument/2006/relationships/notesSlide" Target="../notesSlides/notesSlide24.xml"/><Relationship Id="rId9" Type="http://schemas.openxmlformats.org/officeDocument/2006/relationships/image" Target="../media/image46.jp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32.m4a"/><Relationship Id="rId1" Type="http://schemas.microsoft.com/office/2007/relationships/media" Target="../media/media32.m4a"/><Relationship Id="rId6" Type="http://schemas.openxmlformats.org/officeDocument/2006/relationships/image" Target="../media/image48.jpg"/><Relationship Id="rId5" Type="http://schemas.openxmlformats.org/officeDocument/2006/relationships/image" Target="../media/image47.pn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33.m4a"/><Relationship Id="rId1" Type="http://schemas.microsoft.com/office/2007/relationships/media" Target="../media/media33.m4a"/><Relationship Id="rId6" Type="http://schemas.openxmlformats.org/officeDocument/2006/relationships/image" Target="../media/image49.png"/><Relationship Id="rId5" Type="http://schemas.openxmlformats.org/officeDocument/2006/relationships/image" Target="../media/image6.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4.m4a"/><Relationship Id="rId1" Type="http://schemas.microsoft.com/office/2007/relationships/media" Target="../media/media34.m4a"/><Relationship Id="rId6" Type="http://schemas.openxmlformats.org/officeDocument/2006/relationships/image" Target="../media/image5.png"/><Relationship Id="rId5" Type="http://schemas.openxmlformats.org/officeDocument/2006/relationships/image" Target="../media/image50.pn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35.m4a"/><Relationship Id="rId1" Type="http://schemas.microsoft.com/office/2007/relationships/media" Target="../media/media35.m4a"/><Relationship Id="rId6" Type="http://schemas.openxmlformats.org/officeDocument/2006/relationships/image" Target="../media/image51.png"/><Relationship Id="rId5" Type="http://schemas.openxmlformats.org/officeDocument/2006/relationships/image" Target="../media/image6.pn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audio" Target="../media/media36.m4a"/><Relationship Id="rId7" Type="http://schemas.openxmlformats.org/officeDocument/2006/relationships/image" Target="../media/image5.png"/><Relationship Id="rId2" Type="http://schemas.microsoft.com/office/2007/relationships/media" Target="../media/media36.m4a"/><Relationship Id="rId1" Type="http://schemas.openxmlformats.org/officeDocument/2006/relationships/video" Target="https://www.youtube.com/embed/zAxbfOO4a8Q?feature=oembed" TargetMode="External"/><Relationship Id="rId6" Type="http://schemas.openxmlformats.org/officeDocument/2006/relationships/image" Target="../media/image52.jpeg"/><Relationship Id="rId5" Type="http://schemas.openxmlformats.org/officeDocument/2006/relationships/notesSlide" Target="../notesSlides/notesSlide29.xml"/><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5.png"/><Relationship Id="rId5" Type="http://schemas.openxmlformats.org/officeDocument/2006/relationships/image" Target="../media/image8.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2.xml"/><Relationship Id="rId7" Type="http://schemas.openxmlformats.org/officeDocument/2006/relationships/image" Target="../media/image10.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9.jpg"/><Relationship Id="rId5" Type="http://schemas.openxmlformats.org/officeDocument/2006/relationships/image" Target="../media/image6.png"/><Relationship Id="rId4" Type="http://schemas.openxmlformats.org/officeDocument/2006/relationships/notesSlide" Target="../notesSlides/notesSlide4.xml"/><Relationship Id="rId9"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image" Target="../media/image13.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5.png"/><Relationship Id="rId5" Type="http://schemas.openxmlformats.org/officeDocument/2006/relationships/image" Target="../media/image6.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4.png"/><Relationship Id="rId5" Type="http://schemas.openxmlformats.org/officeDocument/2006/relationships/image" Target="../media/image6.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audio" Target="../media/media8.m4a"/><Relationship Id="rId7" Type="http://schemas.openxmlformats.org/officeDocument/2006/relationships/image" Target="../media/image5.png"/><Relationship Id="rId2" Type="http://schemas.microsoft.com/office/2007/relationships/media" Target="../media/media8.m4a"/><Relationship Id="rId1" Type="http://schemas.openxmlformats.org/officeDocument/2006/relationships/video" Target="https://www.youtube.com/embed/9yDuYu5Mgs4?feature=oembed" TargetMode="External"/><Relationship Id="rId6" Type="http://schemas.openxmlformats.org/officeDocument/2006/relationships/image" Target="../media/image15.jpeg"/><Relationship Id="rId5" Type="http://schemas.openxmlformats.org/officeDocument/2006/relationships/notesSlide" Target="../notesSlides/notesSlide8.xml"/><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Layout" Target="../slideLayouts/slideLayout3.xml"/><Relationship Id="rId7" Type="http://schemas.openxmlformats.org/officeDocument/2006/relationships/image" Target="../media/image18.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notesSlide" Target="../notesSlides/notesSlide9.xml"/><Relationship Id="rId9"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7"/>
        <p:cNvGrpSpPr/>
        <p:nvPr/>
      </p:nvGrpSpPr>
      <p:grpSpPr>
        <a:xfrm>
          <a:off x="0" y="0"/>
          <a:ext cx="0" cy="0"/>
          <a:chOff x="0" y="0"/>
          <a:chExt cx="0" cy="0"/>
        </a:xfrm>
      </p:grpSpPr>
      <p:sp>
        <p:nvSpPr>
          <p:cNvPr id="38" name="Google Shape;38;p6"/>
          <p:cNvSpPr/>
          <p:nvPr/>
        </p:nvSpPr>
        <p:spPr>
          <a:xfrm>
            <a:off x="1123144" y="1381745"/>
            <a:ext cx="1966019" cy="1184834"/>
          </a:xfrm>
          <a:custGeom>
            <a:avLst/>
            <a:gdLst/>
            <a:ahLst/>
            <a:cxnLst/>
            <a:rect l="l" t="t" r="r" b="b"/>
            <a:pathLst>
              <a:path w="21600" h="21600" extrusionOk="0">
                <a:moveTo>
                  <a:pt x="10603" y="0"/>
                </a:moveTo>
                <a:cubicBezTo>
                  <a:pt x="7967" y="0"/>
                  <a:pt x="5720" y="2939"/>
                  <a:pt x="4858" y="7062"/>
                </a:cubicBezTo>
                <a:cubicBezTo>
                  <a:pt x="4628" y="6992"/>
                  <a:pt x="4391" y="6953"/>
                  <a:pt x="4150" y="6953"/>
                </a:cubicBezTo>
                <a:cubicBezTo>
                  <a:pt x="1857" y="6953"/>
                  <a:pt x="0" y="10233"/>
                  <a:pt x="0" y="14278"/>
                </a:cubicBezTo>
                <a:cubicBezTo>
                  <a:pt x="0" y="18323"/>
                  <a:pt x="1857" y="21600"/>
                  <a:pt x="4150" y="21600"/>
                </a:cubicBezTo>
                <a:cubicBezTo>
                  <a:pt x="4193" y="21600"/>
                  <a:pt x="4237" y="21597"/>
                  <a:pt x="4280" y="21594"/>
                </a:cubicBezTo>
                <a:lnTo>
                  <a:pt x="10532" y="21597"/>
                </a:lnTo>
                <a:cubicBezTo>
                  <a:pt x="10555" y="21598"/>
                  <a:pt x="10579" y="21600"/>
                  <a:pt x="10603" y="21600"/>
                </a:cubicBezTo>
                <a:cubicBezTo>
                  <a:pt x="10626" y="21600"/>
                  <a:pt x="10648" y="21598"/>
                  <a:pt x="10672" y="21597"/>
                </a:cubicBezTo>
                <a:lnTo>
                  <a:pt x="18141" y="21600"/>
                </a:lnTo>
                <a:cubicBezTo>
                  <a:pt x="20051" y="21600"/>
                  <a:pt x="21600" y="18868"/>
                  <a:pt x="21600" y="15496"/>
                </a:cubicBezTo>
                <a:cubicBezTo>
                  <a:pt x="21600" y="12124"/>
                  <a:pt x="20051" y="9389"/>
                  <a:pt x="18141" y="9389"/>
                </a:cubicBezTo>
                <a:cubicBezTo>
                  <a:pt x="17627" y="9389"/>
                  <a:pt x="17139" y="9589"/>
                  <a:pt x="16701" y="9943"/>
                </a:cubicBezTo>
                <a:cubicBezTo>
                  <a:pt x="16453" y="4379"/>
                  <a:pt x="13819" y="0"/>
                  <a:pt x="10603" y="0"/>
                </a:cubicBezTo>
                <a:close/>
              </a:path>
            </a:pathLst>
          </a:custGeom>
          <a:solidFill>
            <a:srgbClr val="B2C0CD"/>
          </a:solidFill>
          <a:ln>
            <a:noFill/>
          </a:ln>
          <a:effectLst>
            <a:outerShdw blurRad="177800" dist="25400" dir="5760000" rotWithShape="0">
              <a:srgbClr val="000000"/>
            </a:outerShdw>
          </a:effectLst>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3E3B39"/>
              </a:buClr>
              <a:buSzPts val="10000"/>
              <a:buFont typeface="Helvetica Neue"/>
              <a:buNone/>
            </a:pPr>
            <a:endParaRPr sz="10000" b="1" i="0" u="none" strike="noStrike" cap="none">
              <a:solidFill>
                <a:srgbClr val="3E3B39"/>
              </a:solidFill>
              <a:latin typeface="Helvetica Neue"/>
              <a:ea typeface="Helvetica Neue"/>
              <a:cs typeface="Helvetica Neue"/>
              <a:sym typeface="Helvetica Neue"/>
            </a:endParaRPr>
          </a:p>
        </p:txBody>
      </p:sp>
      <p:sp>
        <p:nvSpPr>
          <p:cNvPr id="39" name="Google Shape;39;p6"/>
          <p:cNvSpPr/>
          <p:nvPr/>
        </p:nvSpPr>
        <p:spPr>
          <a:xfrm>
            <a:off x="2443159" y="2800007"/>
            <a:ext cx="7254882" cy="2628467"/>
          </a:xfrm>
          <a:prstGeom prst="roundRect">
            <a:avLst>
              <a:gd name="adj" fmla="val 23044"/>
            </a:avLst>
          </a:prstGeom>
          <a:solidFill>
            <a:srgbClr val="F6F5F4"/>
          </a:solidFill>
          <a:ln>
            <a:noFill/>
          </a:ln>
          <a:effectLst>
            <a:outerShdw blurRad="381000" dist="63500" dir="2700000" rotWithShape="0">
              <a:srgbClr val="000000"/>
            </a:outerShdw>
          </a:effectLst>
        </p:spPr>
        <p:txBody>
          <a:bodyPr spcFirstLastPara="1" wrap="square" lIns="45700" tIns="45700" rIns="45700" bIns="45700" anchor="t" anchorCtr="0">
            <a:noAutofit/>
          </a:bodyPr>
          <a:lstStyle/>
          <a:p>
            <a:pPr marL="0" marR="0" lvl="0" indent="0" algn="ctr" rtl="0">
              <a:lnSpc>
                <a:spcPct val="100000"/>
              </a:lnSpc>
              <a:spcBef>
                <a:spcPts val="0"/>
              </a:spcBef>
              <a:spcAft>
                <a:spcPts val="0"/>
              </a:spcAft>
              <a:buClr>
                <a:srgbClr val="3E3B39"/>
              </a:buClr>
              <a:buSzPts val="4000"/>
              <a:buFont typeface="Helvetica Neue"/>
              <a:buNone/>
            </a:pPr>
            <a:endParaRPr sz="4000" b="1" i="0" u="none" strike="noStrike" cap="none">
              <a:solidFill>
                <a:srgbClr val="3E3B39"/>
              </a:solidFill>
              <a:latin typeface="Helvetica Neue"/>
              <a:ea typeface="Helvetica Neue"/>
              <a:cs typeface="Helvetica Neue"/>
              <a:sym typeface="Helvetica Neue"/>
            </a:endParaRPr>
          </a:p>
        </p:txBody>
      </p:sp>
      <p:sp>
        <p:nvSpPr>
          <p:cNvPr id="40" name="Google Shape;40;p6"/>
          <p:cNvSpPr/>
          <p:nvPr/>
        </p:nvSpPr>
        <p:spPr>
          <a:xfrm>
            <a:off x="1956541" y="1294583"/>
            <a:ext cx="3094423" cy="1864879"/>
          </a:xfrm>
          <a:custGeom>
            <a:avLst/>
            <a:gdLst/>
            <a:ahLst/>
            <a:cxnLst/>
            <a:rect l="l" t="t" r="r" b="b"/>
            <a:pathLst>
              <a:path w="21600" h="21600" extrusionOk="0">
                <a:moveTo>
                  <a:pt x="10603" y="0"/>
                </a:moveTo>
                <a:cubicBezTo>
                  <a:pt x="7967" y="0"/>
                  <a:pt x="5720" y="2939"/>
                  <a:pt x="4858" y="7062"/>
                </a:cubicBezTo>
                <a:cubicBezTo>
                  <a:pt x="4628" y="6992"/>
                  <a:pt x="4391" y="6953"/>
                  <a:pt x="4150" y="6953"/>
                </a:cubicBezTo>
                <a:cubicBezTo>
                  <a:pt x="1857" y="6953"/>
                  <a:pt x="0" y="10233"/>
                  <a:pt x="0" y="14278"/>
                </a:cubicBezTo>
                <a:cubicBezTo>
                  <a:pt x="0" y="18323"/>
                  <a:pt x="1857" y="21600"/>
                  <a:pt x="4150" y="21600"/>
                </a:cubicBezTo>
                <a:cubicBezTo>
                  <a:pt x="4193" y="21600"/>
                  <a:pt x="4237" y="21597"/>
                  <a:pt x="4280" y="21594"/>
                </a:cubicBezTo>
                <a:lnTo>
                  <a:pt x="10532" y="21597"/>
                </a:lnTo>
                <a:cubicBezTo>
                  <a:pt x="10555" y="21598"/>
                  <a:pt x="10579" y="21600"/>
                  <a:pt x="10603" y="21600"/>
                </a:cubicBezTo>
                <a:cubicBezTo>
                  <a:pt x="10626" y="21600"/>
                  <a:pt x="10648" y="21598"/>
                  <a:pt x="10672" y="21597"/>
                </a:cubicBezTo>
                <a:lnTo>
                  <a:pt x="18141" y="21600"/>
                </a:lnTo>
                <a:cubicBezTo>
                  <a:pt x="20051" y="21600"/>
                  <a:pt x="21600" y="18868"/>
                  <a:pt x="21600" y="15496"/>
                </a:cubicBezTo>
                <a:cubicBezTo>
                  <a:pt x="21600" y="12124"/>
                  <a:pt x="20051" y="9389"/>
                  <a:pt x="18141" y="9389"/>
                </a:cubicBezTo>
                <a:cubicBezTo>
                  <a:pt x="17627" y="9389"/>
                  <a:pt x="17139" y="9589"/>
                  <a:pt x="16701" y="9943"/>
                </a:cubicBezTo>
                <a:cubicBezTo>
                  <a:pt x="16453" y="4379"/>
                  <a:pt x="13819" y="0"/>
                  <a:pt x="10603" y="0"/>
                </a:cubicBezTo>
                <a:close/>
              </a:path>
            </a:pathLst>
          </a:custGeom>
          <a:solidFill>
            <a:srgbClr val="F6F5F4"/>
          </a:solidFill>
          <a:ln>
            <a:noFill/>
          </a:ln>
          <a:effectLst>
            <a:outerShdw blurRad="241300" dist="25400" dir="5760000" rotWithShape="0">
              <a:srgbClr val="000000"/>
            </a:outerShdw>
          </a:effectLst>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3E3B39"/>
              </a:buClr>
              <a:buSzPts val="10000"/>
              <a:buFont typeface="Helvetica Neue"/>
              <a:buNone/>
            </a:pPr>
            <a:endParaRPr sz="10000" b="1" i="0" u="none" strike="noStrike" cap="none">
              <a:solidFill>
                <a:srgbClr val="3E3B39"/>
              </a:solidFill>
              <a:latin typeface="Helvetica Neue"/>
              <a:ea typeface="Helvetica Neue"/>
              <a:cs typeface="Helvetica Neue"/>
              <a:sym typeface="Helvetica Neue"/>
            </a:endParaRPr>
          </a:p>
        </p:txBody>
      </p:sp>
      <p:sp>
        <p:nvSpPr>
          <p:cNvPr id="41" name="Google Shape;41;p6"/>
          <p:cNvSpPr txBox="1"/>
          <p:nvPr/>
        </p:nvSpPr>
        <p:spPr>
          <a:xfrm>
            <a:off x="-154881" y="3096972"/>
            <a:ext cx="12342065" cy="2466337"/>
          </a:xfrm>
          <a:prstGeom prst="rect">
            <a:avLst/>
          </a:prstGeom>
          <a:no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3E3B39"/>
              </a:buClr>
              <a:buSzPts val="15600"/>
              <a:buFont typeface="Helvetica Neue"/>
              <a:buNone/>
            </a:pPr>
            <a:r>
              <a:rPr lang="en-US" sz="15600" b="1" i="0" u="none" strike="noStrike" cap="none">
                <a:solidFill>
                  <a:srgbClr val="3E3B39"/>
                </a:solidFill>
                <a:latin typeface="Helvetica Neue"/>
                <a:ea typeface="Helvetica Neue"/>
                <a:cs typeface="Helvetica Neue"/>
                <a:sym typeface="Helvetica Neue"/>
              </a:rPr>
              <a:t>고조선</a:t>
            </a:r>
            <a:endParaRPr/>
          </a:p>
        </p:txBody>
      </p:sp>
      <p:sp>
        <p:nvSpPr>
          <p:cNvPr id="42" name="Google Shape;42;p6"/>
          <p:cNvSpPr/>
          <p:nvPr/>
        </p:nvSpPr>
        <p:spPr>
          <a:xfrm>
            <a:off x="536500" y="1678110"/>
            <a:ext cx="982483" cy="592101"/>
          </a:xfrm>
          <a:custGeom>
            <a:avLst/>
            <a:gdLst/>
            <a:ahLst/>
            <a:cxnLst/>
            <a:rect l="l" t="t" r="r" b="b"/>
            <a:pathLst>
              <a:path w="21600" h="21600" extrusionOk="0">
                <a:moveTo>
                  <a:pt x="10603" y="0"/>
                </a:moveTo>
                <a:cubicBezTo>
                  <a:pt x="7967" y="0"/>
                  <a:pt x="5720" y="2939"/>
                  <a:pt x="4858" y="7062"/>
                </a:cubicBezTo>
                <a:cubicBezTo>
                  <a:pt x="4628" y="6992"/>
                  <a:pt x="4391" y="6953"/>
                  <a:pt x="4150" y="6953"/>
                </a:cubicBezTo>
                <a:cubicBezTo>
                  <a:pt x="1857" y="6953"/>
                  <a:pt x="0" y="10233"/>
                  <a:pt x="0" y="14278"/>
                </a:cubicBezTo>
                <a:cubicBezTo>
                  <a:pt x="0" y="18323"/>
                  <a:pt x="1857" y="21600"/>
                  <a:pt x="4150" y="21600"/>
                </a:cubicBezTo>
                <a:cubicBezTo>
                  <a:pt x="4193" y="21600"/>
                  <a:pt x="4237" y="21597"/>
                  <a:pt x="4280" y="21594"/>
                </a:cubicBezTo>
                <a:lnTo>
                  <a:pt x="10532" y="21597"/>
                </a:lnTo>
                <a:cubicBezTo>
                  <a:pt x="10555" y="21598"/>
                  <a:pt x="10579" y="21600"/>
                  <a:pt x="10603" y="21600"/>
                </a:cubicBezTo>
                <a:cubicBezTo>
                  <a:pt x="10626" y="21600"/>
                  <a:pt x="10648" y="21598"/>
                  <a:pt x="10672" y="21597"/>
                </a:cubicBezTo>
                <a:lnTo>
                  <a:pt x="18141" y="21600"/>
                </a:lnTo>
                <a:cubicBezTo>
                  <a:pt x="20051" y="21600"/>
                  <a:pt x="21600" y="18868"/>
                  <a:pt x="21600" y="15496"/>
                </a:cubicBezTo>
                <a:cubicBezTo>
                  <a:pt x="21600" y="12124"/>
                  <a:pt x="20051" y="9389"/>
                  <a:pt x="18141" y="9389"/>
                </a:cubicBezTo>
                <a:cubicBezTo>
                  <a:pt x="17627" y="9389"/>
                  <a:pt x="17139" y="9589"/>
                  <a:pt x="16701" y="9943"/>
                </a:cubicBezTo>
                <a:cubicBezTo>
                  <a:pt x="16453" y="4379"/>
                  <a:pt x="13819" y="0"/>
                  <a:pt x="10603" y="0"/>
                </a:cubicBezTo>
                <a:close/>
              </a:path>
            </a:pathLst>
          </a:custGeom>
          <a:solidFill>
            <a:srgbClr val="F6F5F4"/>
          </a:solidFill>
          <a:ln>
            <a:noFill/>
          </a:ln>
          <a:effectLst>
            <a:outerShdw blurRad="114300" dist="25400" dir="5760000" rotWithShape="0">
              <a:srgbClr val="000000"/>
            </a:outerShdw>
          </a:effectLst>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3E3B39"/>
              </a:buClr>
              <a:buSzPts val="10000"/>
              <a:buFont typeface="Helvetica Neue"/>
              <a:buNone/>
            </a:pPr>
            <a:endParaRPr sz="10000" b="1" i="0" u="none" strike="noStrike" cap="none">
              <a:solidFill>
                <a:srgbClr val="3E3B39"/>
              </a:solidFill>
              <a:latin typeface="Helvetica Neue"/>
              <a:ea typeface="Helvetica Neue"/>
              <a:cs typeface="Helvetica Neue"/>
              <a:sym typeface="Helvetica Neue"/>
            </a:endParaRPr>
          </a:p>
        </p:txBody>
      </p:sp>
      <p:sp>
        <p:nvSpPr>
          <p:cNvPr id="43" name="Google Shape;43;p6"/>
          <p:cNvSpPr/>
          <p:nvPr/>
        </p:nvSpPr>
        <p:spPr>
          <a:xfrm>
            <a:off x="719297" y="2350977"/>
            <a:ext cx="2489698" cy="1658544"/>
          </a:xfrm>
          <a:custGeom>
            <a:avLst/>
            <a:gdLst/>
            <a:ahLst/>
            <a:cxnLst/>
            <a:rect l="l" t="t" r="r" b="b"/>
            <a:pathLst>
              <a:path w="21600" h="21600" extrusionOk="0">
                <a:moveTo>
                  <a:pt x="10603" y="0"/>
                </a:moveTo>
                <a:cubicBezTo>
                  <a:pt x="7967" y="0"/>
                  <a:pt x="5720" y="2939"/>
                  <a:pt x="4858" y="7062"/>
                </a:cubicBezTo>
                <a:cubicBezTo>
                  <a:pt x="4628" y="6992"/>
                  <a:pt x="4391" y="6953"/>
                  <a:pt x="4150" y="6953"/>
                </a:cubicBezTo>
                <a:cubicBezTo>
                  <a:pt x="1857" y="6953"/>
                  <a:pt x="0" y="10233"/>
                  <a:pt x="0" y="14278"/>
                </a:cubicBezTo>
                <a:cubicBezTo>
                  <a:pt x="0" y="18323"/>
                  <a:pt x="1857" y="21600"/>
                  <a:pt x="4150" y="21600"/>
                </a:cubicBezTo>
                <a:cubicBezTo>
                  <a:pt x="4193" y="21600"/>
                  <a:pt x="4237" y="21597"/>
                  <a:pt x="4280" y="21594"/>
                </a:cubicBezTo>
                <a:lnTo>
                  <a:pt x="10532" y="21597"/>
                </a:lnTo>
                <a:cubicBezTo>
                  <a:pt x="10555" y="21598"/>
                  <a:pt x="10579" y="21600"/>
                  <a:pt x="10603" y="21600"/>
                </a:cubicBezTo>
                <a:cubicBezTo>
                  <a:pt x="10626" y="21600"/>
                  <a:pt x="10648" y="21598"/>
                  <a:pt x="10672" y="21597"/>
                </a:cubicBezTo>
                <a:lnTo>
                  <a:pt x="18141" y="21600"/>
                </a:lnTo>
                <a:cubicBezTo>
                  <a:pt x="20051" y="21600"/>
                  <a:pt x="21600" y="18868"/>
                  <a:pt x="21600" y="15496"/>
                </a:cubicBezTo>
                <a:cubicBezTo>
                  <a:pt x="21600" y="12124"/>
                  <a:pt x="20051" y="9389"/>
                  <a:pt x="18141" y="9389"/>
                </a:cubicBezTo>
                <a:cubicBezTo>
                  <a:pt x="17627" y="9389"/>
                  <a:pt x="17139" y="9589"/>
                  <a:pt x="16701" y="9943"/>
                </a:cubicBezTo>
                <a:cubicBezTo>
                  <a:pt x="16453" y="4379"/>
                  <a:pt x="13819" y="0"/>
                  <a:pt x="10603" y="0"/>
                </a:cubicBezTo>
                <a:close/>
              </a:path>
            </a:pathLst>
          </a:custGeom>
          <a:solidFill>
            <a:srgbClr val="B2C0CD"/>
          </a:solidFill>
          <a:ln>
            <a:noFill/>
          </a:ln>
          <a:effectLst>
            <a:outerShdw blurRad="241300" dist="10654" dir="5760000" rotWithShape="0">
              <a:srgbClr val="000000">
                <a:alpha val="85490"/>
              </a:srgbClr>
            </a:outerShdw>
          </a:effectLst>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3E3B39"/>
              </a:buClr>
              <a:buSzPts val="10000"/>
              <a:buFont typeface="Helvetica Neue"/>
              <a:buNone/>
            </a:pPr>
            <a:endParaRPr sz="10000" b="1" i="0" u="none" strike="noStrike" cap="none">
              <a:solidFill>
                <a:srgbClr val="3E3B39"/>
              </a:solidFill>
              <a:latin typeface="Helvetica Neue"/>
              <a:ea typeface="Helvetica Neue"/>
              <a:cs typeface="Helvetica Neue"/>
              <a:sym typeface="Helvetica Neue"/>
            </a:endParaRPr>
          </a:p>
        </p:txBody>
      </p:sp>
      <p:sp>
        <p:nvSpPr>
          <p:cNvPr id="44" name="Google Shape;44;p6"/>
          <p:cNvSpPr/>
          <p:nvPr/>
        </p:nvSpPr>
        <p:spPr>
          <a:xfrm>
            <a:off x="8246815" y="4227030"/>
            <a:ext cx="2984485" cy="2628483"/>
          </a:xfrm>
          <a:custGeom>
            <a:avLst/>
            <a:gdLst/>
            <a:ahLst/>
            <a:cxnLst/>
            <a:rect l="l" t="t" r="r" b="b"/>
            <a:pathLst>
              <a:path w="20137" h="21568" extrusionOk="0">
                <a:moveTo>
                  <a:pt x="9496" y="0"/>
                </a:moveTo>
                <a:cubicBezTo>
                  <a:pt x="9451" y="0"/>
                  <a:pt x="9440" y="80"/>
                  <a:pt x="9485" y="86"/>
                </a:cubicBezTo>
                <a:cubicBezTo>
                  <a:pt x="10244" y="237"/>
                  <a:pt x="13119" y="378"/>
                  <a:pt x="13758" y="1230"/>
                </a:cubicBezTo>
                <a:cubicBezTo>
                  <a:pt x="14311" y="1963"/>
                  <a:pt x="11009" y="2372"/>
                  <a:pt x="8344" y="3505"/>
                </a:cubicBezTo>
                <a:cubicBezTo>
                  <a:pt x="5499" y="4718"/>
                  <a:pt x="4439" y="6939"/>
                  <a:pt x="5504" y="8303"/>
                </a:cubicBezTo>
                <a:cubicBezTo>
                  <a:pt x="6570" y="9668"/>
                  <a:pt x="12015" y="11545"/>
                  <a:pt x="11075" y="13416"/>
                </a:cubicBezTo>
                <a:cubicBezTo>
                  <a:pt x="10135" y="15287"/>
                  <a:pt x="6566" y="15729"/>
                  <a:pt x="3434" y="17923"/>
                </a:cubicBezTo>
                <a:cubicBezTo>
                  <a:pt x="302" y="20118"/>
                  <a:pt x="0" y="21568"/>
                  <a:pt x="0" y="21568"/>
                </a:cubicBezTo>
                <a:lnTo>
                  <a:pt x="12371" y="21568"/>
                </a:lnTo>
                <a:cubicBezTo>
                  <a:pt x="13215" y="20851"/>
                  <a:pt x="14849" y="19670"/>
                  <a:pt x="16317" y="18651"/>
                </a:cubicBezTo>
                <a:cubicBezTo>
                  <a:pt x="18523" y="17120"/>
                  <a:pt x="21600" y="14381"/>
                  <a:pt x="19353" y="12014"/>
                </a:cubicBezTo>
                <a:cubicBezTo>
                  <a:pt x="16035" y="8531"/>
                  <a:pt x="10018" y="7796"/>
                  <a:pt x="10566" y="6152"/>
                </a:cubicBezTo>
                <a:cubicBezTo>
                  <a:pt x="11114" y="4507"/>
                  <a:pt x="17457" y="3457"/>
                  <a:pt x="16397" y="1365"/>
                </a:cubicBezTo>
                <a:cubicBezTo>
                  <a:pt x="15683" y="-32"/>
                  <a:pt x="11024" y="0"/>
                  <a:pt x="9496" y="0"/>
                </a:cubicBezTo>
                <a:close/>
                <a:moveTo>
                  <a:pt x="8475" y="987"/>
                </a:moveTo>
                <a:cubicBezTo>
                  <a:pt x="8394" y="987"/>
                  <a:pt x="8329" y="1056"/>
                  <a:pt x="8329" y="1142"/>
                </a:cubicBezTo>
                <a:cubicBezTo>
                  <a:pt x="8329" y="1228"/>
                  <a:pt x="8394" y="1299"/>
                  <a:pt x="8475" y="1299"/>
                </a:cubicBezTo>
                <a:lnTo>
                  <a:pt x="11653" y="1299"/>
                </a:lnTo>
                <a:cubicBezTo>
                  <a:pt x="11733" y="1299"/>
                  <a:pt x="11797" y="1228"/>
                  <a:pt x="11797" y="1142"/>
                </a:cubicBezTo>
                <a:cubicBezTo>
                  <a:pt x="11797" y="1056"/>
                  <a:pt x="11733" y="987"/>
                  <a:pt x="11653" y="987"/>
                </a:cubicBezTo>
                <a:lnTo>
                  <a:pt x="8475" y="987"/>
                </a:lnTo>
                <a:close/>
                <a:moveTo>
                  <a:pt x="7595" y="1708"/>
                </a:moveTo>
                <a:cubicBezTo>
                  <a:pt x="7515" y="1708"/>
                  <a:pt x="7449" y="1779"/>
                  <a:pt x="7449" y="1865"/>
                </a:cubicBezTo>
                <a:cubicBezTo>
                  <a:pt x="7449" y="1951"/>
                  <a:pt x="7515" y="2022"/>
                  <a:pt x="7595" y="2022"/>
                </a:cubicBezTo>
                <a:lnTo>
                  <a:pt x="10773" y="2022"/>
                </a:lnTo>
                <a:cubicBezTo>
                  <a:pt x="10853" y="2022"/>
                  <a:pt x="10917" y="1951"/>
                  <a:pt x="10917" y="1865"/>
                </a:cubicBezTo>
                <a:cubicBezTo>
                  <a:pt x="10917" y="1779"/>
                  <a:pt x="10853" y="1708"/>
                  <a:pt x="10773" y="1708"/>
                </a:cubicBezTo>
                <a:lnTo>
                  <a:pt x="7595" y="1708"/>
                </a:lnTo>
                <a:close/>
                <a:moveTo>
                  <a:pt x="13677" y="5105"/>
                </a:moveTo>
                <a:cubicBezTo>
                  <a:pt x="13572" y="5105"/>
                  <a:pt x="13481" y="5197"/>
                  <a:pt x="13481" y="5316"/>
                </a:cubicBezTo>
                <a:cubicBezTo>
                  <a:pt x="13481" y="5435"/>
                  <a:pt x="13567" y="5527"/>
                  <a:pt x="13677" y="5527"/>
                </a:cubicBezTo>
                <a:lnTo>
                  <a:pt x="17488" y="5527"/>
                </a:lnTo>
                <a:cubicBezTo>
                  <a:pt x="17599" y="5527"/>
                  <a:pt x="17685" y="5435"/>
                  <a:pt x="17685" y="5316"/>
                </a:cubicBezTo>
                <a:cubicBezTo>
                  <a:pt x="17685" y="5197"/>
                  <a:pt x="17599" y="5105"/>
                  <a:pt x="17488" y="5105"/>
                </a:cubicBezTo>
                <a:lnTo>
                  <a:pt x="13677" y="5105"/>
                </a:lnTo>
                <a:close/>
                <a:moveTo>
                  <a:pt x="12507" y="6103"/>
                </a:moveTo>
                <a:cubicBezTo>
                  <a:pt x="12397" y="6103"/>
                  <a:pt x="12311" y="6195"/>
                  <a:pt x="12311" y="6313"/>
                </a:cubicBezTo>
                <a:cubicBezTo>
                  <a:pt x="12311" y="6432"/>
                  <a:pt x="12397" y="6524"/>
                  <a:pt x="12507" y="6524"/>
                </a:cubicBezTo>
                <a:lnTo>
                  <a:pt x="16317" y="6524"/>
                </a:lnTo>
                <a:cubicBezTo>
                  <a:pt x="16422" y="6524"/>
                  <a:pt x="16513" y="6427"/>
                  <a:pt x="16513" y="6313"/>
                </a:cubicBezTo>
                <a:cubicBezTo>
                  <a:pt x="16513" y="6195"/>
                  <a:pt x="16427" y="6103"/>
                  <a:pt x="16317" y="6103"/>
                </a:cubicBezTo>
                <a:lnTo>
                  <a:pt x="12507" y="6103"/>
                </a:lnTo>
                <a:close/>
                <a:moveTo>
                  <a:pt x="13657" y="7095"/>
                </a:moveTo>
                <a:cubicBezTo>
                  <a:pt x="13546" y="7095"/>
                  <a:pt x="13462" y="7187"/>
                  <a:pt x="13462" y="7306"/>
                </a:cubicBezTo>
                <a:cubicBezTo>
                  <a:pt x="13462" y="7425"/>
                  <a:pt x="13546" y="7517"/>
                  <a:pt x="13657" y="7517"/>
                </a:cubicBezTo>
                <a:lnTo>
                  <a:pt x="17468" y="7517"/>
                </a:lnTo>
                <a:cubicBezTo>
                  <a:pt x="17579" y="7517"/>
                  <a:pt x="17664" y="7425"/>
                  <a:pt x="17664" y="7306"/>
                </a:cubicBezTo>
                <a:cubicBezTo>
                  <a:pt x="17664" y="7187"/>
                  <a:pt x="17579" y="7095"/>
                  <a:pt x="17468" y="7095"/>
                </a:cubicBezTo>
                <a:lnTo>
                  <a:pt x="13657" y="7095"/>
                </a:lnTo>
                <a:close/>
                <a:moveTo>
                  <a:pt x="3786" y="11502"/>
                </a:moveTo>
                <a:cubicBezTo>
                  <a:pt x="3650" y="11502"/>
                  <a:pt x="3539" y="11619"/>
                  <a:pt x="3539" y="11765"/>
                </a:cubicBezTo>
                <a:cubicBezTo>
                  <a:pt x="3539" y="11910"/>
                  <a:pt x="3650" y="12029"/>
                  <a:pt x="3786" y="12029"/>
                </a:cubicBezTo>
                <a:lnTo>
                  <a:pt x="7595" y="12029"/>
                </a:lnTo>
                <a:cubicBezTo>
                  <a:pt x="7731" y="12029"/>
                  <a:pt x="7842" y="11910"/>
                  <a:pt x="7842" y="11765"/>
                </a:cubicBezTo>
                <a:cubicBezTo>
                  <a:pt x="7842" y="11619"/>
                  <a:pt x="7731" y="11502"/>
                  <a:pt x="7595" y="11502"/>
                </a:cubicBezTo>
                <a:lnTo>
                  <a:pt x="3786" y="11502"/>
                </a:lnTo>
                <a:close/>
                <a:moveTo>
                  <a:pt x="5193" y="12796"/>
                </a:moveTo>
                <a:cubicBezTo>
                  <a:pt x="5058" y="12796"/>
                  <a:pt x="4947" y="12913"/>
                  <a:pt x="4947" y="13059"/>
                </a:cubicBezTo>
                <a:cubicBezTo>
                  <a:pt x="4947" y="13204"/>
                  <a:pt x="5058" y="13323"/>
                  <a:pt x="5193" y="13323"/>
                </a:cubicBezTo>
                <a:lnTo>
                  <a:pt x="9003" y="13323"/>
                </a:lnTo>
                <a:cubicBezTo>
                  <a:pt x="9138" y="13323"/>
                  <a:pt x="9249" y="13204"/>
                  <a:pt x="9249" y="13059"/>
                </a:cubicBezTo>
                <a:cubicBezTo>
                  <a:pt x="9249" y="12913"/>
                  <a:pt x="9138" y="12796"/>
                  <a:pt x="9003" y="12796"/>
                </a:cubicBezTo>
                <a:lnTo>
                  <a:pt x="5193" y="12796"/>
                </a:lnTo>
                <a:close/>
                <a:moveTo>
                  <a:pt x="3871" y="14090"/>
                </a:moveTo>
                <a:cubicBezTo>
                  <a:pt x="3735" y="14090"/>
                  <a:pt x="3624" y="14207"/>
                  <a:pt x="3624" y="14353"/>
                </a:cubicBezTo>
                <a:cubicBezTo>
                  <a:pt x="3624" y="14498"/>
                  <a:pt x="3735" y="14617"/>
                  <a:pt x="3871" y="14617"/>
                </a:cubicBezTo>
                <a:lnTo>
                  <a:pt x="7682" y="14617"/>
                </a:lnTo>
                <a:cubicBezTo>
                  <a:pt x="7817" y="14617"/>
                  <a:pt x="7927" y="14498"/>
                  <a:pt x="7927" y="14353"/>
                </a:cubicBezTo>
                <a:cubicBezTo>
                  <a:pt x="7927" y="14207"/>
                  <a:pt x="7817" y="14090"/>
                  <a:pt x="7682" y="14090"/>
                </a:cubicBezTo>
                <a:lnTo>
                  <a:pt x="3871" y="14090"/>
                </a:lnTo>
                <a:close/>
              </a:path>
            </a:pathLst>
          </a:custGeom>
          <a:solidFill>
            <a:srgbClr val="615E5A">
              <a:alpha val="71372"/>
            </a:srgbClr>
          </a:solidFill>
          <a:ln>
            <a:noFill/>
          </a:ln>
          <a:effectLst>
            <a:outerShdw blurRad="38100" dist="25400" dir="5760000" rotWithShape="0">
              <a:srgbClr val="FFFFFF">
                <a:alpha val="26666"/>
              </a:srgbClr>
            </a:outerShdw>
          </a:effectLst>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3E3B39"/>
              </a:buClr>
              <a:buSzPts val="10000"/>
              <a:buFont typeface="Helvetica Neue"/>
              <a:buNone/>
            </a:pPr>
            <a:endParaRPr sz="10000" b="1" i="0" u="none" strike="noStrike" cap="none">
              <a:solidFill>
                <a:srgbClr val="3E3B39"/>
              </a:solidFill>
              <a:latin typeface="Helvetica Neue"/>
              <a:ea typeface="Helvetica Neue"/>
              <a:cs typeface="Helvetica Neue"/>
              <a:sym typeface="Helvetica Neue"/>
            </a:endParaRPr>
          </a:p>
        </p:txBody>
      </p:sp>
      <p:pic>
        <p:nvPicPr>
          <p:cNvPr id="9" name="1">
            <a:hlinkClick r:id="" action="ppaction://media"/>
            <a:extLst>
              <a:ext uri="{FF2B5EF4-FFF2-40B4-BE49-F238E27FC236}">
                <a16:creationId xmlns:a16="http://schemas.microsoft.com/office/drawing/2014/main" id="{815045AF-22AE-448B-AD2B-D62A698836E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31934" y="6146388"/>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151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93;p15" descr="Google Shape;167;p8">
            <a:extLst>
              <a:ext uri="{FF2B5EF4-FFF2-40B4-BE49-F238E27FC236}">
                <a16:creationId xmlns:a16="http://schemas.microsoft.com/office/drawing/2014/main" id="{FA8EB637-0281-48D1-B3A6-455F51C05B52}"/>
              </a:ext>
            </a:extLst>
          </p:cNvPr>
          <p:cNvPicPr preferRelativeResize="0"/>
          <p:nvPr/>
        </p:nvPicPr>
        <p:blipFill rotWithShape="1">
          <a:blip r:embed="rId5">
            <a:alphaModFix/>
          </a:blip>
          <a:srcRect/>
          <a:stretch/>
        </p:blipFill>
        <p:spPr>
          <a:xfrm>
            <a:off x="7061013" y="-37067"/>
            <a:ext cx="5147629" cy="6932133"/>
          </a:xfrm>
          <a:prstGeom prst="rect">
            <a:avLst/>
          </a:prstGeom>
          <a:noFill/>
          <a:ln>
            <a:noFill/>
          </a:ln>
          <a:effectLst>
            <a:outerShdw blurRad="330200" dist="89348" dir="19932518" rotWithShape="0">
              <a:srgbClr val="615E5A"/>
            </a:outerShdw>
          </a:effectLst>
        </p:spPr>
      </p:pic>
      <p:pic>
        <p:nvPicPr>
          <p:cNvPr id="3" name="Google Shape;94;p15" descr="Google Shape;169;p8">
            <a:extLst>
              <a:ext uri="{FF2B5EF4-FFF2-40B4-BE49-F238E27FC236}">
                <a16:creationId xmlns:a16="http://schemas.microsoft.com/office/drawing/2014/main" id="{8137C87B-05D9-447F-9D26-6B8CC163DDC9}"/>
              </a:ext>
            </a:extLst>
          </p:cNvPr>
          <p:cNvPicPr preferRelativeResize="0"/>
          <p:nvPr/>
        </p:nvPicPr>
        <p:blipFill rotWithShape="1">
          <a:blip r:embed="rId6">
            <a:alphaModFix/>
          </a:blip>
          <a:srcRect/>
          <a:stretch/>
        </p:blipFill>
        <p:spPr>
          <a:xfrm>
            <a:off x="-139923" y="3552368"/>
            <a:ext cx="5454740" cy="3283864"/>
          </a:xfrm>
          <a:prstGeom prst="rect">
            <a:avLst/>
          </a:prstGeom>
          <a:noFill/>
          <a:ln>
            <a:noFill/>
          </a:ln>
          <a:effectLst>
            <a:outerShdw blurRad="330200" dist="89348" dir="19932518" rotWithShape="0">
              <a:srgbClr val="615E5A"/>
            </a:outerShdw>
          </a:effectLst>
        </p:spPr>
      </p:pic>
      <p:sp>
        <p:nvSpPr>
          <p:cNvPr id="4" name="Google Shape;95;p15">
            <a:extLst>
              <a:ext uri="{FF2B5EF4-FFF2-40B4-BE49-F238E27FC236}">
                <a16:creationId xmlns:a16="http://schemas.microsoft.com/office/drawing/2014/main" id="{C1BA5761-08F8-4921-9B60-CBD0382D658E}"/>
              </a:ext>
            </a:extLst>
          </p:cNvPr>
          <p:cNvSpPr txBox="1"/>
          <p:nvPr/>
        </p:nvSpPr>
        <p:spPr>
          <a:xfrm>
            <a:off x="542674" y="591250"/>
            <a:ext cx="6378900" cy="3166200"/>
          </a:xfrm>
          <a:prstGeom prst="rect">
            <a:avLst/>
          </a:prstGeom>
          <a:noFill/>
          <a:ln>
            <a:noFill/>
          </a:ln>
        </p:spPr>
        <p:txBody>
          <a:bodyPr spcFirstLastPara="1" wrap="square" lIns="50800" tIns="50800" rIns="50800" bIns="50800" anchor="ctr" anchorCtr="0">
            <a:noAutofit/>
          </a:bodyPr>
          <a:lstStyle/>
          <a:p>
            <a:pPr marL="0" marR="0" lvl="0" indent="0" algn="r" rtl="0">
              <a:lnSpc>
                <a:spcPct val="90000"/>
              </a:lnSpc>
              <a:spcBef>
                <a:spcPts val="0"/>
              </a:spcBef>
              <a:spcAft>
                <a:spcPts val="0"/>
              </a:spcAft>
              <a:buClr>
                <a:srgbClr val="FFFFFF"/>
              </a:buClr>
              <a:buSzPts val="10000"/>
              <a:buFont typeface="Helvetica Neue"/>
              <a:buNone/>
            </a:pPr>
            <a:r>
              <a:rPr lang="en-US" sz="10000" b="1" i="0" u="none" strike="noStrike" cap="none">
                <a:solidFill>
                  <a:srgbClr val="FFFFFF"/>
                </a:solidFill>
                <a:latin typeface="Helvetica Neue"/>
                <a:ea typeface="Helvetica Neue"/>
                <a:cs typeface="Helvetica Neue"/>
                <a:sym typeface="Helvetica Neue"/>
              </a:rPr>
              <a:t>개천절은 </a:t>
            </a:r>
            <a:endParaRPr/>
          </a:p>
          <a:p>
            <a:pPr marL="0" marR="0" lvl="0" indent="0" algn="r" rtl="0">
              <a:lnSpc>
                <a:spcPct val="90000"/>
              </a:lnSpc>
              <a:spcBef>
                <a:spcPts val="0"/>
              </a:spcBef>
              <a:spcAft>
                <a:spcPts val="0"/>
              </a:spcAft>
              <a:buClr>
                <a:srgbClr val="FFFFFF"/>
              </a:buClr>
              <a:buSzPts val="10000"/>
              <a:buFont typeface="Helvetica Neue"/>
              <a:buNone/>
            </a:pPr>
            <a:r>
              <a:rPr lang="en-US" sz="10000" b="1" i="0" u="none" strike="noStrike" cap="none">
                <a:solidFill>
                  <a:srgbClr val="FFFFFF"/>
                </a:solidFill>
                <a:latin typeface="Helvetica Neue"/>
                <a:ea typeface="Helvetica Neue"/>
                <a:cs typeface="Helvetica Neue"/>
                <a:sym typeface="Helvetica Neue"/>
              </a:rPr>
              <a:t>10월 3일</a:t>
            </a:r>
            <a:endParaRPr/>
          </a:p>
        </p:txBody>
      </p:sp>
      <p:sp>
        <p:nvSpPr>
          <p:cNvPr id="5" name="Google Shape;96;p15">
            <a:extLst>
              <a:ext uri="{FF2B5EF4-FFF2-40B4-BE49-F238E27FC236}">
                <a16:creationId xmlns:a16="http://schemas.microsoft.com/office/drawing/2014/main" id="{5E34167E-B3D8-40B2-AF50-FD5015CDE1DA}"/>
              </a:ext>
            </a:extLst>
          </p:cNvPr>
          <p:cNvSpPr/>
          <p:nvPr/>
        </p:nvSpPr>
        <p:spPr>
          <a:xfrm rot="-4655999">
            <a:off x="305578" y="1908667"/>
            <a:ext cx="1532522" cy="1565566"/>
          </a:xfrm>
          <a:prstGeom prst="wedgeEllipseCallout">
            <a:avLst>
              <a:gd name="adj1" fmla="val -51211"/>
              <a:gd name="adj2" fmla="val 33264"/>
            </a:avLst>
          </a:prstGeom>
          <a:solidFill>
            <a:srgbClr val="FFFFFF"/>
          </a:solidFill>
          <a:ln w="15875" cap="rnd" cmpd="sng">
            <a:solidFill>
              <a:schemeClr val="accent1"/>
            </a:solidFill>
            <a:prstDash val="solid"/>
            <a:round/>
            <a:headEnd type="none" w="sm" len="sm"/>
            <a:tailEnd type="none" w="sm" len="sm"/>
          </a:ln>
          <a:effectLst>
            <a:outerShdw blurRad="63500" dist="25400" dir="5400000" rotWithShape="0">
              <a:srgbClr val="000000">
                <a:alpha val="60000"/>
              </a:srgbClr>
            </a:outerShdw>
          </a:effectLst>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800"/>
              <a:buFont typeface="Helvetica Neue"/>
              <a:buNone/>
            </a:pPr>
            <a:endParaRPr sz="1800" b="1" i="0" u="none" strike="noStrike" cap="none">
              <a:solidFill>
                <a:srgbClr val="000000"/>
              </a:solidFill>
              <a:latin typeface="Helvetica Neue"/>
              <a:ea typeface="Helvetica Neue"/>
              <a:cs typeface="Helvetica Neue"/>
              <a:sym typeface="Helvetica Neue"/>
            </a:endParaRPr>
          </a:p>
        </p:txBody>
      </p:sp>
      <p:sp>
        <p:nvSpPr>
          <p:cNvPr id="6" name="Google Shape;97;p15">
            <a:extLst>
              <a:ext uri="{FF2B5EF4-FFF2-40B4-BE49-F238E27FC236}">
                <a16:creationId xmlns:a16="http://schemas.microsoft.com/office/drawing/2014/main" id="{F49B4CC4-1E36-4539-874E-73E8DEA5507A}"/>
              </a:ext>
            </a:extLst>
          </p:cNvPr>
          <p:cNvSpPr txBox="1"/>
          <p:nvPr/>
        </p:nvSpPr>
        <p:spPr>
          <a:xfrm>
            <a:off x="285377" y="2291339"/>
            <a:ext cx="1641296" cy="904199"/>
          </a:xfrm>
          <a:prstGeom prst="rect">
            <a:avLst/>
          </a:prstGeom>
          <a:noFill/>
          <a:ln>
            <a:noFill/>
          </a:ln>
        </p:spPr>
        <p:txBody>
          <a:bodyPr spcFirstLastPara="1" wrap="square" lIns="45675" tIns="45675" rIns="45675" bIns="45675" anchor="t" anchorCtr="0">
            <a:noAutofit/>
          </a:bodyPr>
          <a:lstStyle/>
          <a:p>
            <a:pPr marL="0" marR="0" lvl="0" indent="0" algn="ctr" rtl="0">
              <a:lnSpc>
                <a:spcPct val="100000"/>
              </a:lnSpc>
              <a:spcBef>
                <a:spcPts val="0"/>
              </a:spcBef>
              <a:spcAft>
                <a:spcPts val="0"/>
              </a:spcAft>
              <a:buClr>
                <a:srgbClr val="000000"/>
              </a:buClr>
              <a:buSzPts val="2300"/>
              <a:buFont typeface="Arial Black"/>
              <a:buNone/>
            </a:pPr>
            <a:r>
              <a:rPr lang="en-US" sz="2300" b="0" i="0" u="none" strike="noStrike" cap="none">
                <a:solidFill>
                  <a:srgbClr val="000000"/>
                </a:solidFill>
                <a:latin typeface="Arial Black"/>
                <a:ea typeface="Arial Black"/>
                <a:cs typeface="Arial Black"/>
                <a:sym typeface="Arial Black"/>
              </a:rPr>
              <a:t>개천절은 </a:t>
            </a:r>
            <a:endParaRPr sz="7000" b="0" i="0" u="none" strike="noStrike" cap="none">
              <a:solidFill>
                <a:srgbClr val="FFFFFF"/>
              </a:solidFill>
              <a:latin typeface="Arial Black"/>
              <a:ea typeface="Arial Black"/>
              <a:cs typeface="Arial Black"/>
              <a:sym typeface="Arial Black"/>
            </a:endParaRPr>
          </a:p>
          <a:p>
            <a:pPr marL="0" marR="0" lvl="0" indent="0" algn="ctr" rtl="0">
              <a:lnSpc>
                <a:spcPct val="100000"/>
              </a:lnSpc>
              <a:spcBef>
                <a:spcPts val="0"/>
              </a:spcBef>
              <a:spcAft>
                <a:spcPts val="0"/>
              </a:spcAft>
              <a:buClr>
                <a:srgbClr val="000000"/>
              </a:buClr>
              <a:buSzPts val="2300"/>
              <a:buFont typeface="Arial Black"/>
              <a:buNone/>
            </a:pPr>
            <a:r>
              <a:rPr lang="en-US" sz="2300" b="0" i="0" u="none" strike="noStrike" cap="none">
                <a:solidFill>
                  <a:srgbClr val="000000"/>
                </a:solidFill>
                <a:latin typeface="Arial Black"/>
                <a:ea typeface="Arial Black"/>
                <a:cs typeface="Arial Black"/>
                <a:sym typeface="Arial Black"/>
              </a:rPr>
              <a:t>언제일까?</a:t>
            </a:r>
            <a:endParaRPr/>
          </a:p>
        </p:txBody>
      </p:sp>
      <p:sp>
        <p:nvSpPr>
          <p:cNvPr id="7" name="Google Shape;98;p15">
            <a:extLst>
              <a:ext uri="{FF2B5EF4-FFF2-40B4-BE49-F238E27FC236}">
                <a16:creationId xmlns:a16="http://schemas.microsoft.com/office/drawing/2014/main" id="{BA1C6B99-D2CD-44EE-A5BE-B04837D9A8F1}"/>
              </a:ext>
            </a:extLst>
          </p:cNvPr>
          <p:cNvSpPr txBox="1"/>
          <p:nvPr/>
        </p:nvSpPr>
        <p:spPr>
          <a:xfrm>
            <a:off x="2183065" y="3654280"/>
            <a:ext cx="4648219" cy="575277"/>
          </a:xfrm>
          <a:prstGeom prst="rect">
            <a:avLst/>
          </a:prstGeom>
          <a:gradFill>
            <a:gsLst>
              <a:gs pos="0">
                <a:srgbClr val="58ADA8"/>
              </a:gs>
              <a:gs pos="100000">
                <a:srgbClr val="ACEFEA"/>
              </a:gs>
            </a:gsLst>
            <a:lin ang="16200000" scaled="0"/>
          </a:gradFill>
          <a:ln>
            <a:noFill/>
          </a:ln>
          <a:effectLst>
            <a:outerShdw blurRad="63500" dist="25400" dir="5400000" rotWithShape="0">
              <a:srgbClr val="000000">
                <a:alpha val="60000"/>
              </a:srgbClr>
            </a:outerShdw>
          </a:effectLst>
        </p:spPr>
        <p:txBody>
          <a:bodyPr spcFirstLastPara="1" wrap="square" lIns="45675" tIns="45675" rIns="45675" bIns="45675" anchor="t" anchorCtr="0">
            <a:noAutofit/>
          </a:bodyPr>
          <a:lstStyle/>
          <a:p>
            <a:pPr marL="0" marR="0" lvl="0" indent="0" algn="ctr" rtl="0">
              <a:lnSpc>
                <a:spcPct val="100000"/>
              </a:lnSpc>
              <a:spcBef>
                <a:spcPts val="0"/>
              </a:spcBef>
              <a:spcAft>
                <a:spcPts val="0"/>
              </a:spcAft>
              <a:buClr>
                <a:srgbClr val="000000"/>
              </a:buClr>
              <a:buSzPts val="3000"/>
              <a:buFont typeface="Helvetica Neue"/>
              <a:buNone/>
            </a:pPr>
            <a:r>
              <a:rPr lang="en-US" sz="2800" b="1" i="0" u="none" strike="noStrike" cap="none">
                <a:solidFill>
                  <a:srgbClr val="000000"/>
                </a:solidFill>
                <a:latin typeface="Helvetica Neue"/>
                <a:ea typeface="Helvetica Neue"/>
                <a:cs typeface="Helvetica Neue"/>
                <a:sym typeface="Helvetica Neue"/>
              </a:rPr>
              <a:t>‘하늘이 열린 날’이라는 뜻</a:t>
            </a:r>
            <a:endParaRPr sz="1200"/>
          </a:p>
        </p:txBody>
      </p:sp>
      <p:pic>
        <p:nvPicPr>
          <p:cNvPr id="8" name="9">
            <a:hlinkClick r:id="" action="ppaction://media"/>
            <a:extLst>
              <a:ext uri="{FF2B5EF4-FFF2-40B4-BE49-F238E27FC236}">
                <a16:creationId xmlns:a16="http://schemas.microsoft.com/office/drawing/2014/main" id="{3F17F2C6-96A9-411F-A39E-F105CF8238D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82090" y="6256730"/>
            <a:ext cx="487363" cy="487363"/>
          </a:xfrm>
          <a:prstGeom prst="rect">
            <a:avLst/>
          </a:prstGeom>
        </p:spPr>
      </p:pic>
    </p:spTree>
    <p:extLst>
      <p:ext uri="{BB962C8B-B14F-4D97-AF65-F5344CB8AC3E}">
        <p14:creationId xmlns:p14="http://schemas.microsoft.com/office/powerpoint/2010/main" val="4159209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7397"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16"/>
          <p:cNvSpPr txBox="1"/>
          <p:nvPr/>
        </p:nvSpPr>
        <p:spPr>
          <a:xfrm>
            <a:off x="7565887" y="2554377"/>
            <a:ext cx="4964489" cy="571073"/>
          </a:xfrm>
          <a:prstGeom prst="rect">
            <a:avLst/>
          </a:prstGeom>
          <a:noFill/>
          <a:ln>
            <a:noFill/>
          </a:ln>
        </p:spPr>
        <p:txBody>
          <a:bodyPr spcFirstLastPara="1" wrap="square" lIns="50375" tIns="50375" rIns="50375" bIns="50375" anchor="ctr" anchorCtr="0">
            <a:noAutofit/>
          </a:bodyPr>
          <a:lstStyle/>
          <a:p>
            <a:pPr marL="976562" marR="0" lvl="0" indent="-290762" algn="l" rtl="0">
              <a:lnSpc>
                <a:spcPct val="120000"/>
              </a:lnSpc>
              <a:spcBef>
                <a:spcPts val="0"/>
              </a:spcBef>
              <a:spcAft>
                <a:spcPts val="0"/>
              </a:spcAft>
              <a:buClr>
                <a:srgbClr val="FFFFFF"/>
              </a:buClr>
              <a:buSzPts val="2900"/>
              <a:buFont typeface="Helvetica Neue"/>
              <a:buChar char="•"/>
            </a:pPr>
            <a:r>
              <a:rPr lang="en-US" sz="2900" b="1" i="0" u="none" strike="noStrike" cap="none">
                <a:solidFill>
                  <a:srgbClr val="FFFFFF"/>
                </a:solidFill>
                <a:latin typeface="Helvetica Neue"/>
                <a:ea typeface="Helvetica Neue"/>
                <a:cs typeface="Helvetica Neue"/>
                <a:sym typeface="Helvetica Neue"/>
              </a:rPr>
              <a:t>고조선을 세운 국조</a:t>
            </a:r>
            <a:endParaRPr/>
          </a:p>
        </p:txBody>
      </p:sp>
      <p:sp>
        <p:nvSpPr>
          <p:cNvPr id="133" name="Google Shape;133;p16"/>
          <p:cNvSpPr txBox="1"/>
          <p:nvPr/>
        </p:nvSpPr>
        <p:spPr>
          <a:xfrm>
            <a:off x="7591287" y="1412104"/>
            <a:ext cx="4964489" cy="571073"/>
          </a:xfrm>
          <a:prstGeom prst="rect">
            <a:avLst/>
          </a:prstGeom>
          <a:noFill/>
          <a:ln>
            <a:noFill/>
          </a:ln>
        </p:spPr>
        <p:txBody>
          <a:bodyPr spcFirstLastPara="1" wrap="square" lIns="50375" tIns="50375" rIns="50375" bIns="50375" anchor="ctr" anchorCtr="0">
            <a:noAutofit/>
          </a:bodyPr>
          <a:lstStyle/>
          <a:p>
            <a:pPr marL="976562" marR="0" lvl="0" indent="-290762" algn="l" rtl="0">
              <a:lnSpc>
                <a:spcPct val="120000"/>
              </a:lnSpc>
              <a:spcBef>
                <a:spcPts val="0"/>
              </a:spcBef>
              <a:spcAft>
                <a:spcPts val="0"/>
              </a:spcAft>
              <a:buClr>
                <a:srgbClr val="FFFFFF"/>
              </a:buClr>
              <a:buSzPts val="2900"/>
              <a:buFont typeface="Helvetica Neue"/>
              <a:buChar char="•"/>
            </a:pPr>
            <a:r>
              <a:rPr lang="en-US" sz="2900" b="1" i="0" u="none" strike="noStrike" cap="none">
                <a:solidFill>
                  <a:srgbClr val="FFFFFF"/>
                </a:solidFill>
                <a:latin typeface="Helvetica Neue"/>
                <a:ea typeface="Helvetica Neue"/>
                <a:cs typeface="Helvetica Neue"/>
                <a:sym typeface="Helvetica Neue"/>
              </a:rPr>
              <a:t>고조선이 세워진 때 </a:t>
            </a:r>
            <a:endParaRPr/>
          </a:p>
        </p:txBody>
      </p:sp>
      <p:sp>
        <p:nvSpPr>
          <p:cNvPr id="134" name="Google Shape;134;p16"/>
          <p:cNvSpPr txBox="1"/>
          <p:nvPr/>
        </p:nvSpPr>
        <p:spPr>
          <a:xfrm>
            <a:off x="7515730" y="3976462"/>
            <a:ext cx="5014003" cy="545285"/>
          </a:xfrm>
          <a:prstGeom prst="rect">
            <a:avLst/>
          </a:prstGeom>
          <a:noFill/>
          <a:ln>
            <a:noFill/>
          </a:ln>
        </p:spPr>
        <p:txBody>
          <a:bodyPr spcFirstLastPara="1" wrap="square" lIns="50375" tIns="50375" rIns="50375" bIns="50375" anchor="ctr" anchorCtr="0">
            <a:noAutofit/>
          </a:bodyPr>
          <a:lstStyle/>
          <a:p>
            <a:pPr marL="976562" marR="0" lvl="0" indent="-290762" algn="l" rtl="0">
              <a:lnSpc>
                <a:spcPct val="120000"/>
              </a:lnSpc>
              <a:spcBef>
                <a:spcPts val="0"/>
              </a:spcBef>
              <a:spcAft>
                <a:spcPts val="0"/>
              </a:spcAft>
              <a:buClr>
                <a:srgbClr val="FFFFFF"/>
              </a:buClr>
              <a:buSzPts val="2900"/>
              <a:buFont typeface="Helvetica Neue"/>
              <a:buChar char="•"/>
            </a:pPr>
            <a:r>
              <a:rPr lang="en-US" sz="2900" b="1" i="0" u="none" strike="noStrike" cap="none">
                <a:solidFill>
                  <a:srgbClr val="FFFFFF"/>
                </a:solidFill>
                <a:latin typeface="Helvetica Neue"/>
                <a:ea typeface="Helvetica Neue"/>
                <a:cs typeface="Helvetica Neue"/>
                <a:sym typeface="Helvetica Neue"/>
              </a:rPr>
              <a:t>건국이념</a:t>
            </a:r>
            <a:endParaRPr/>
          </a:p>
        </p:txBody>
      </p:sp>
      <p:sp>
        <p:nvSpPr>
          <p:cNvPr id="135" name="Google Shape;135;p16"/>
          <p:cNvSpPr/>
          <p:nvPr/>
        </p:nvSpPr>
        <p:spPr>
          <a:xfrm>
            <a:off x="703388" y="1160072"/>
            <a:ext cx="4564252" cy="745955"/>
          </a:xfrm>
          <a:prstGeom prst="rect">
            <a:avLst/>
          </a:prstGeom>
          <a:gradFill>
            <a:gsLst>
              <a:gs pos="0">
                <a:srgbClr val="58ADA8"/>
              </a:gs>
              <a:gs pos="100000">
                <a:srgbClr val="ACEFEA"/>
              </a:gs>
            </a:gsLst>
            <a:lin ang="16200000" scaled="0"/>
          </a:gradFill>
          <a:ln>
            <a:noFill/>
          </a:ln>
          <a:effectLst>
            <a:outerShdw blurRad="63500" dist="25400" dir="5400000" rotWithShape="0">
              <a:srgbClr val="000000">
                <a:alpha val="60000"/>
              </a:srgbClr>
            </a:outerShdw>
          </a:effectLst>
        </p:spPr>
        <p:txBody>
          <a:bodyPr spcFirstLastPara="1" wrap="square" lIns="50375" tIns="50375" rIns="50375" bIns="50375" anchor="ctr" anchorCtr="0">
            <a:noAutofit/>
          </a:bodyPr>
          <a:lstStyle/>
          <a:p>
            <a:pPr marL="0" marR="0" lvl="0" indent="0" algn="ctr" rtl="0">
              <a:lnSpc>
                <a:spcPct val="100000"/>
              </a:lnSpc>
              <a:spcBef>
                <a:spcPts val="0"/>
              </a:spcBef>
              <a:spcAft>
                <a:spcPts val="0"/>
              </a:spcAft>
              <a:buClr>
                <a:srgbClr val="05273E"/>
              </a:buClr>
              <a:buSzPts val="4000"/>
              <a:buFont typeface="Helvetica Neue"/>
              <a:buNone/>
            </a:pPr>
            <a:r>
              <a:rPr lang="en-US" sz="4000" b="1" i="0" u="none" strike="noStrike" cap="none">
                <a:solidFill>
                  <a:srgbClr val="05273E"/>
                </a:solidFill>
                <a:latin typeface="Helvetica Neue"/>
                <a:ea typeface="Helvetica Neue"/>
                <a:cs typeface="Helvetica Neue"/>
                <a:sym typeface="Helvetica Neue"/>
              </a:rPr>
              <a:t> 단군왕검 </a:t>
            </a:r>
            <a:endParaRPr/>
          </a:p>
        </p:txBody>
      </p:sp>
      <p:sp>
        <p:nvSpPr>
          <p:cNvPr id="136" name="Google Shape;136;p16"/>
          <p:cNvSpPr/>
          <p:nvPr/>
        </p:nvSpPr>
        <p:spPr>
          <a:xfrm>
            <a:off x="703388" y="2491927"/>
            <a:ext cx="4564252" cy="746772"/>
          </a:xfrm>
          <a:prstGeom prst="rect">
            <a:avLst/>
          </a:prstGeom>
          <a:gradFill>
            <a:gsLst>
              <a:gs pos="0">
                <a:srgbClr val="58ADA8"/>
              </a:gs>
              <a:gs pos="100000">
                <a:srgbClr val="ACEFEA"/>
              </a:gs>
            </a:gsLst>
            <a:lin ang="16200000" scaled="0"/>
          </a:gradFill>
          <a:ln>
            <a:noFill/>
          </a:ln>
          <a:effectLst>
            <a:outerShdw blurRad="63500" dist="25400" dir="5400000" rotWithShape="0">
              <a:srgbClr val="000000">
                <a:alpha val="60000"/>
              </a:srgbClr>
            </a:outerShdw>
          </a:effectLst>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05273E"/>
              </a:buClr>
              <a:buSzPts val="4000"/>
              <a:buFont typeface="Helvetica Neue"/>
              <a:buNone/>
            </a:pPr>
            <a:r>
              <a:rPr lang="en-US" sz="3800" b="1" i="0" u="none" strike="noStrike" cap="none">
                <a:solidFill>
                  <a:srgbClr val="05273E"/>
                </a:solidFill>
                <a:latin typeface="Helvetica Neue"/>
                <a:ea typeface="Helvetica Neue"/>
                <a:cs typeface="Helvetica Neue"/>
                <a:sym typeface="Helvetica Neue"/>
              </a:rPr>
              <a:t>기원전 2333년</a:t>
            </a:r>
            <a:endParaRPr sz="1200"/>
          </a:p>
        </p:txBody>
      </p:sp>
      <p:sp>
        <p:nvSpPr>
          <p:cNvPr id="137" name="Google Shape;137;p16"/>
          <p:cNvSpPr/>
          <p:nvPr/>
        </p:nvSpPr>
        <p:spPr>
          <a:xfrm>
            <a:off x="703388" y="3824599"/>
            <a:ext cx="4564252" cy="710385"/>
          </a:xfrm>
          <a:prstGeom prst="rect">
            <a:avLst/>
          </a:prstGeom>
          <a:gradFill>
            <a:gsLst>
              <a:gs pos="0">
                <a:srgbClr val="58ADA8"/>
              </a:gs>
              <a:gs pos="100000">
                <a:srgbClr val="ACEFEA"/>
              </a:gs>
            </a:gsLst>
            <a:lin ang="16200000" scaled="0"/>
          </a:gradFill>
          <a:ln>
            <a:noFill/>
          </a:ln>
          <a:effectLst>
            <a:outerShdw blurRad="63500" dist="25400" dir="5400000" rotWithShape="0">
              <a:srgbClr val="000000">
                <a:alpha val="60000"/>
              </a:srgbClr>
            </a:outerShdw>
          </a:effectLst>
        </p:spPr>
        <p:txBody>
          <a:bodyPr spcFirstLastPara="1" wrap="square" lIns="50375" tIns="50375" rIns="50375" bIns="50375" anchor="ctr" anchorCtr="0">
            <a:noAutofit/>
          </a:bodyPr>
          <a:lstStyle/>
          <a:p>
            <a:pPr marL="0" marR="0" lvl="0" indent="0" algn="ctr" rtl="0">
              <a:lnSpc>
                <a:spcPct val="100000"/>
              </a:lnSpc>
              <a:spcBef>
                <a:spcPts val="0"/>
              </a:spcBef>
              <a:spcAft>
                <a:spcPts val="0"/>
              </a:spcAft>
              <a:buClr>
                <a:srgbClr val="05273E"/>
              </a:buClr>
              <a:buSzPts val="4000"/>
              <a:buFont typeface="Helvetica Neue"/>
              <a:buNone/>
            </a:pPr>
            <a:r>
              <a:rPr lang="en-US" sz="4000" b="1" i="0" u="none" strike="noStrike" cap="none">
                <a:solidFill>
                  <a:srgbClr val="05273E"/>
                </a:solidFill>
                <a:latin typeface="Helvetica Neue"/>
                <a:ea typeface="Helvetica Neue"/>
                <a:cs typeface="Helvetica Neue"/>
                <a:sym typeface="Helvetica Neue"/>
              </a:rPr>
              <a:t>홍익인간</a:t>
            </a:r>
            <a:endParaRPr/>
          </a:p>
        </p:txBody>
      </p:sp>
      <p:sp>
        <p:nvSpPr>
          <p:cNvPr id="138" name="Google Shape;138;p16"/>
          <p:cNvSpPr txBox="1"/>
          <p:nvPr/>
        </p:nvSpPr>
        <p:spPr>
          <a:xfrm>
            <a:off x="7594469" y="5175822"/>
            <a:ext cx="4805724" cy="545285"/>
          </a:xfrm>
          <a:prstGeom prst="rect">
            <a:avLst/>
          </a:prstGeom>
          <a:noFill/>
          <a:ln>
            <a:noFill/>
          </a:ln>
        </p:spPr>
        <p:txBody>
          <a:bodyPr spcFirstLastPara="1" wrap="square" lIns="50375" tIns="50375" rIns="50375" bIns="50375" anchor="ctr" anchorCtr="0">
            <a:noAutofit/>
          </a:bodyPr>
          <a:lstStyle/>
          <a:p>
            <a:pPr marL="976562" marR="0" lvl="0" indent="-290762" algn="l" rtl="0">
              <a:lnSpc>
                <a:spcPct val="120000"/>
              </a:lnSpc>
              <a:spcBef>
                <a:spcPts val="0"/>
              </a:spcBef>
              <a:spcAft>
                <a:spcPts val="0"/>
              </a:spcAft>
              <a:buClr>
                <a:srgbClr val="FFFFFF"/>
              </a:buClr>
              <a:buSzPts val="2900"/>
              <a:buFont typeface="Helvetica Neue"/>
              <a:buChar char="•"/>
            </a:pPr>
            <a:r>
              <a:rPr lang="en-US" sz="2900" b="1" i="0" u="none" strike="noStrike" cap="none">
                <a:solidFill>
                  <a:srgbClr val="FFFFFF"/>
                </a:solidFill>
                <a:latin typeface="Helvetica Neue"/>
                <a:ea typeface="Helvetica Neue"/>
                <a:cs typeface="Helvetica Neue"/>
                <a:sym typeface="Helvetica Neue"/>
              </a:rPr>
              <a:t>개천절</a:t>
            </a:r>
            <a:endParaRPr/>
          </a:p>
        </p:txBody>
      </p:sp>
      <p:sp>
        <p:nvSpPr>
          <p:cNvPr id="139" name="Google Shape;139;p16"/>
          <p:cNvSpPr/>
          <p:nvPr/>
        </p:nvSpPr>
        <p:spPr>
          <a:xfrm>
            <a:off x="703387" y="5075487"/>
            <a:ext cx="4564253" cy="745955"/>
          </a:xfrm>
          <a:prstGeom prst="rect">
            <a:avLst/>
          </a:prstGeom>
          <a:gradFill>
            <a:gsLst>
              <a:gs pos="0">
                <a:srgbClr val="58ADA8"/>
              </a:gs>
              <a:gs pos="100000">
                <a:srgbClr val="ACEFEA"/>
              </a:gs>
            </a:gsLst>
            <a:lin ang="16200000" scaled="0"/>
          </a:gradFill>
          <a:ln>
            <a:noFill/>
          </a:ln>
          <a:effectLst>
            <a:outerShdw blurRad="63500" dist="25400" dir="5400000" rotWithShape="0">
              <a:srgbClr val="000000">
                <a:alpha val="60000"/>
              </a:srgbClr>
            </a:outerShdw>
          </a:effectLst>
        </p:spPr>
        <p:txBody>
          <a:bodyPr spcFirstLastPara="1" wrap="square" lIns="50375" tIns="50375" rIns="50375" bIns="50375" anchor="ctr" anchorCtr="0">
            <a:noAutofit/>
          </a:bodyPr>
          <a:lstStyle/>
          <a:p>
            <a:pPr marL="0" marR="0" lvl="0" indent="0" algn="ctr" rtl="0">
              <a:lnSpc>
                <a:spcPct val="100000"/>
              </a:lnSpc>
              <a:spcBef>
                <a:spcPts val="0"/>
              </a:spcBef>
              <a:spcAft>
                <a:spcPts val="0"/>
              </a:spcAft>
              <a:buClr>
                <a:srgbClr val="05273E"/>
              </a:buClr>
              <a:buSzPts val="4000"/>
              <a:buFont typeface="Helvetica Neue"/>
              <a:buNone/>
            </a:pPr>
            <a:r>
              <a:rPr lang="en-US" sz="4000" b="1" i="0" u="none" strike="noStrike" cap="none">
                <a:solidFill>
                  <a:srgbClr val="05273E"/>
                </a:solidFill>
                <a:latin typeface="Helvetica Neue"/>
                <a:ea typeface="Helvetica Neue"/>
                <a:cs typeface="Helvetica Neue"/>
                <a:sym typeface="Helvetica Neue"/>
              </a:rPr>
              <a:t>10월 3일</a:t>
            </a:r>
            <a:endParaRPr/>
          </a:p>
        </p:txBody>
      </p:sp>
      <p:cxnSp>
        <p:nvCxnSpPr>
          <p:cNvPr id="140" name="Google Shape;140;p16"/>
          <p:cNvCxnSpPr/>
          <p:nvPr/>
        </p:nvCxnSpPr>
        <p:spPr>
          <a:xfrm rot="10800000">
            <a:off x="5367497" y="1509228"/>
            <a:ext cx="2955607" cy="1307554"/>
          </a:xfrm>
          <a:prstGeom prst="straightConnector1">
            <a:avLst/>
          </a:prstGeom>
          <a:noFill/>
          <a:ln w="25400" cap="flat" cmpd="sng">
            <a:solidFill>
              <a:schemeClr val="accent3"/>
            </a:solidFill>
            <a:prstDash val="solid"/>
            <a:round/>
            <a:headEnd type="none" w="sm" len="sm"/>
            <a:tailEnd type="none" w="sm" len="sm"/>
          </a:ln>
          <a:effectLst>
            <a:outerShdw blurRad="63500" dist="25400" dir="5400000" rotWithShape="0">
              <a:srgbClr val="000000">
                <a:alpha val="60000"/>
              </a:srgbClr>
            </a:outerShdw>
          </a:effectLst>
        </p:spPr>
      </p:cxnSp>
      <p:cxnSp>
        <p:nvCxnSpPr>
          <p:cNvPr id="141" name="Google Shape;141;p16"/>
          <p:cNvCxnSpPr/>
          <p:nvPr/>
        </p:nvCxnSpPr>
        <p:spPr>
          <a:xfrm rot="10800000" flipH="1">
            <a:off x="5319195" y="1694919"/>
            <a:ext cx="3052212" cy="1211802"/>
          </a:xfrm>
          <a:prstGeom prst="straightConnector1">
            <a:avLst/>
          </a:prstGeom>
          <a:noFill/>
          <a:ln w="25400" cap="flat" cmpd="sng">
            <a:solidFill>
              <a:schemeClr val="accent3"/>
            </a:solidFill>
            <a:prstDash val="solid"/>
            <a:round/>
            <a:headEnd type="none" w="sm" len="sm"/>
            <a:tailEnd type="none" w="sm" len="sm"/>
          </a:ln>
          <a:effectLst>
            <a:outerShdw blurRad="63500" dist="25400" dir="5400000" rotWithShape="0">
              <a:srgbClr val="000000">
                <a:alpha val="60000"/>
              </a:srgbClr>
            </a:outerShdw>
          </a:effectLst>
        </p:spPr>
      </p:cxnSp>
      <p:cxnSp>
        <p:nvCxnSpPr>
          <p:cNvPr id="142" name="Google Shape;142;p16"/>
          <p:cNvCxnSpPr/>
          <p:nvPr/>
        </p:nvCxnSpPr>
        <p:spPr>
          <a:xfrm rot="10800000">
            <a:off x="5321460" y="4249103"/>
            <a:ext cx="2971482" cy="4"/>
          </a:xfrm>
          <a:prstGeom prst="straightConnector1">
            <a:avLst/>
          </a:prstGeom>
          <a:noFill/>
          <a:ln w="25400" cap="flat" cmpd="sng">
            <a:solidFill>
              <a:schemeClr val="accent3"/>
            </a:solidFill>
            <a:prstDash val="solid"/>
            <a:round/>
            <a:headEnd type="none" w="sm" len="sm"/>
            <a:tailEnd type="none" w="sm" len="sm"/>
          </a:ln>
          <a:effectLst>
            <a:outerShdw blurRad="63500" dist="25400" dir="5400000" rotWithShape="0">
              <a:srgbClr val="000000">
                <a:alpha val="60000"/>
              </a:srgbClr>
            </a:outerShdw>
          </a:effectLst>
        </p:spPr>
      </p:cxnSp>
      <p:cxnSp>
        <p:nvCxnSpPr>
          <p:cNvPr id="143" name="Google Shape;143;p16"/>
          <p:cNvCxnSpPr/>
          <p:nvPr/>
        </p:nvCxnSpPr>
        <p:spPr>
          <a:xfrm rot="10800000">
            <a:off x="5339544" y="5448469"/>
            <a:ext cx="3011513" cy="1"/>
          </a:xfrm>
          <a:prstGeom prst="straightConnector1">
            <a:avLst/>
          </a:prstGeom>
          <a:noFill/>
          <a:ln w="25400" cap="flat" cmpd="sng">
            <a:solidFill>
              <a:schemeClr val="accent3"/>
            </a:solidFill>
            <a:prstDash val="solid"/>
            <a:round/>
            <a:headEnd type="none" w="sm" len="sm"/>
            <a:tailEnd type="none" w="sm" len="sm"/>
          </a:ln>
          <a:effectLst>
            <a:outerShdw blurRad="63500" dist="25400" dir="5400000" rotWithShape="0">
              <a:srgbClr val="000000">
                <a:alpha val="60000"/>
              </a:srgbClr>
            </a:outerShdw>
          </a:effectLst>
        </p:spPr>
      </p:cxnSp>
      <p:pic>
        <p:nvPicPr>
          <p:cNvPr id="2" name="11_1">
            <a:hlinkClick r:id="" action="ppaction://media"/>
            <a:extLst>
              <a:ext uri="{FF2B5EF4-FFF2-40B4-BE49-F238E27FC236}">
                <a16:creationId xmlns:a16="http://schemas.microsoft.com/office/drawing/2014/main" id="{3ABA6310-0416-4E86-9A20-88E04F29F0CE}"/>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53820" y="6287638"/>
            <a:ext cx="487363" cy="487363"/>
          </a:xfrm>
          <a:prstGeom prst="rect">
            <a:avLst/>
          </a:prstGeom>
        </p:spPr>
      </p:pic>
      <p:pic>
        <p:nvPicPr>
          <p:cNvPr id="3" name="11_2">
            <a:hlinkClick r:id="" action="ppaction://media"/>
            <a:extLst>
              <a:ext uri="{FF2B5EF4-FFF2-40B4-BE49-F238E27FC236}">
                <a16:creationId xmlns:a16="http://schemas.microsoft.com/office/drawing/2014/main" id="{C1FBF748-4121-4805-8F18-081F177967AD}"/>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980946" y="6287637"/>
            <a:ext cx="487363" cy="487363"/>
          </a:xfrm>
          <a:prstGeom prst="rect">
            <a:avLst/>
          </a:prstGeom>
        </p:spPr>
      </p:pic>
      <p:pic>
        <p:nvPicPr>
          <p:cNvPr id="4" name="11_3">
            <a:hlinkClick r:id="" action="ppaction://media"/>
            <a:extLst>
              <a:ext uri="{FF2B5EF4-FFF2-40B4-BE49-F238E27FC236}">
                <a16:creationId xmlns:a16="http://schemas.microsoft.com/office/drawing/2014/main" id="{A90AB2CC-801C-4FAC-A671-56D7352363AB}"/>
              </a:ext>
            </a:extLst>
          </p:cNvPr>
          <p:cNvPicPr>
            <a:picLocks noChangeAspect="1"/>
          </p:cNvPicPr>
          <p:nvPr>
            <a:audioFile r:link="rId6"/>
            <p:extLst>
              <p:ext uri="{DAA4B4D4-6D71-4841-9C94-3DE7FCFB9230}">
                <p14:media xmlns:p14="http://schemas.microsoft.com/office/powerpoint/2010/main" r:embed="rId5"/>
              </p:ext>
            </p:extLst>
          </p:nvPr>
        </p:nvPicPr>
        <p:blipFill>
          <a:blip r:embed="rId13"/>
          <a:stretch>
            <a:fillRect/>
          </a:stretch>
        </p:blipFill>
        <p:spPr>
          <a:xfrm>
            <a:off x="1894364" y="6287636"/>
            <a:ext cx="487363" cy="487363"/>
          </a:xfrm>
          <a:prstGeom prst="rect">
            <a:avLst/>
          </a:prstGeom>
        </p:spPr>
      </p:pic>
      <p:pic>
        <p:nvPicPr>
          <p:cNvPr id="5" name="11_4">
            <a:hlinkClick r:id="" action="ppaction://media"/>
            <a:extLst>
              <a:ext uri="{FF2B5EF4-FFF2-40B4-BE49-F238E27FC236}">
                <a16:creationId xmlns:a16="http://schemas.microsoft.com/office/drawing/2014/main" id="{B4F710D5-1F27-4604-9A74-2B363C7B72C4}"/>
              </a:ext>
            </a:extLst>
          </p:cNvPr>
          <p:cNvPicPr>
            <a:picLocks noChangeAspect="1"/>
          </p:cNvPicPr>
          <p:nvPr>
            <a:audioFile r:link="rId8"/>
            <p:extLst>
              <p:ext uri="{DAA4B4D4-6D71-4841-9C94-3DE7FCFB9230}">
                <p14:media xmlns:p14="http://schemas.microsoft.com/office/powerpoint/2010/main" r:embed="rId7"/>
              </p:ext>
            </p:extLst>
          </p:nvPr>
        </p:nvPicPr>
        <p:blipFill>
          <a:blip r:embed="rId13"/>
          <a:stretch>
            <a:fillRect/>
          </a:stretch>
        </p:blipFill>
        <p:spPr>
          <a:xfrm>
            <a:off x="2714476" y="6268358"/>
            <a:ext cx="487363" cy="487363"/>
          </a:xfrm>
          <a:prstGeom prst="rect">
            <a:avLst/>
          </a:prstGeom>
        </p:spPr>
      </p:pic>
      <p:pic>
        <p:nvPicPr>
          <p:cNvPr id="6" name="11_5">
            <a:hlinkClick r:id="" action="ppaction://media"/>
            <a:extLst>
              <a:ext uri="{FF2B5EF4-FFF2-40B4-BE49-F238E27FC236}">
                <a16:creationId xmlns:a16="http://schemas.microsoft.com/office/drawing/2014/main" id="{4A99C6D6-32C1-4C76-926B-2E8E8D766433}"/>
              </a:ext>
            </a:extLst>
          </p:cNvPr>
          <p:cNvPicPr>
            <a:picLocks noChangeAspect="1"/>
          </p:cNvPicPr>
          <p:nvPr>
            <a:audioFile r:link="rId10"/>
            <p:extLst>
              <p:ext uri="{DAA4B4D4-6D71-4841-9C94-3DE7FCFB9230}">
                <p14:media xmlns:p14="http://schemas.microsoft.com/office/powerpoint/2010/main" r:embed="rId9"/>
              </p:ext>
            </p:extLst>
          </p:nvPr>
        </p:nvPicPr>
        <p:blipFill>
          <a:blip r:embed="rId13"/>
          <a:stretch>
            <a:fillRect/>
          </a:stretch>
        </p:blipFill>
        <p:spPr>
          <a:xfrm>
            <a:off x="3542833" y="6310691"/>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23"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40"/>
                                        </p:tgtEl>
                                        <p:attrNameLst>
                                          <p:attrName>style.visibility</p:attrName>
                                        </p:attrNameLst>
                                      </p:cBhvr>
                                      <p:to>
                                        <p:strVal val="visible"/>
                                      </p:to>
                                    </p:set>
                                    <p:animEffect transition="in" filter="fade">
                                      <p:cBhvr>
                                        <p:cTn id="11" dur="500"/>
                                        <p:tgtEl>
                                          <p:spTgt spid="140"/>
                                        </p:tgtEl>
                                      </p:cBhvr>
                                    </p:animEffect>
                                  </p:childTnLst>
                                </p:cTn>
                              </p:par>
                              <p:par>
                                <p:cTn id="12" presetID="1" presetClass="mediacall" presetSubtype="0" fill="hold" nodeType="withEffect">
                                  <p:stCondLst>
                                    <p:cond delay="0"/>
                                  </p:stCondLst>
                                  <p:childTnLst>
                                    <p:cmd type="call" cmd="playFrom(0.0)">
                                      <p:cBhvr>
                                        <p:cTn id="13" dur="4536" fill="hold"/>
                                        <p:tgtEl>
                                          <p:spTgt spid="3"/>
                                        </p:tgtEl>
                                      </p:cBhvr>
                                    </p:cmd>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41"/>
                                        </p:tgtEl>
                                        <p:attrNameLst>
                                          <p:attrName>style.visibility</p:attrName>
                                        </p:attrNameLst>
                                      </p:cBhvr>
                                      <p:to>
                                        <p:strVal val="visible"/>
                                      </p:to>
                                    </p:set>
                                    <p:animEffect transition="in" filter="fade">
                                      <p:cBhvr>
                                        <p:cTn id="18" dur="500"/>
                                        <p:tgtEl>
                                          <p:spTgt spid="141"/>
                                        </p:tgtEl>
                                      </p:cBhvr>
                                    </p:animEffect>
                                  </p:childTnLst>
                                </p:cTn>
                              </p:par>
                              <p:par>
                                <p:cTn id="19" presetID="1" presetClass="mediacall" presetSubtype="0" fill="hold" nodeType="withEffect">
                                  <p:stCondLst>
                                    <p:cond delay="0"/>
                                  </p:stCondLst>
                                  <p:childTnLst>
                                    <p:cmd type="call" cmd="playFrom(0.0)">
                                      <p:cBhvr>
                                        <p:cTn id="20" dur="5252" fill="hold"/>
                                        <p:tgtEl>
                                          <p:spTgt spid="4"/>
                                        </p:tgtEl>
                                      </p:cBhvr>
                                    </p:cmd>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42"/>
                                        </p:tgtEl>
                                        <p:attrNameLst>
                                          <p:attrName>style.visibility</p:attrName>
                                        </p:attrNameLst>
                                      </p:cBhvr>
                                      <p:to>
                                        <p:strVal val="visible"/>
                                      </p:to>
                                    </p:set>
                                    <p:animEffect transition="in" filter="fade">
                                      <p:cBhvr>
                                        <p:cTn id="25" dur="500"/>
                                        <p:tgtEl>
                                          <p:spTgt spid="142"/>
                                        </p:tgtEl>
                                      </p:cBhvr>
                                    </p:animEffect>
                                  </p:childTnLst>
                                </p:cTn>
                              </p:par>
                              <p:par>
                                <p:cTn id="26" presetID="1" presetClass="mediacall" presetSubtype="0" fill="hold" nodeType="withEffect">
                                  <p:stCondLst>
                                    <p:cond delay="0"/>
                                  </p:stCondLst>
                                  <p:childTnLst>
                                    <p:cmd type="call" cmd="playFrom(0.0)">
                                      <p:cBhvr>
                                        <p:cTn id="27" dur="22046" fill="hold"/>
                                        <p:tgtEl>
                                          <p:spTgt spid="5"/>
                                        </p:tgtEl>
                                      </p:cBhvr>
                                    </p:cmd>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43"/>
                                        </p:tgtEl>
                                        <p:attrNameLst>
                                          <p:attrName>style.visibility</p:attrName>
                                        </p:attrNameLst>
                                      </p:cBhvr>
                                      <p:to>
                                        <p:strVal val="visible"/>
                                      </p:to>
                                    </p:set>
                                    <p:animEffect transition="in" filter="fade">
                                      <p:cBhvr>
                                        <p:cTn id="32" dur="500"/>
                                        <p:tgtEl>
                                          <p:spTgt spid="143"/>
                                        </p:tgtEl>
                                      </p:cBhvr>
                                    </p:animEffect>
                                  </p:childTnLst>
                                </p:cTn>
                              </p:par>
                              <p:par>
                                <p:cTn id="33" presetID="1" presetClass="mediacall" presetSubtype="0" fill="hold" nodeType="withEffect">
                                  <p:stCondLst>
                                    <p:cond delay="0"/>
                                  </p:stCondLst>
                                  <p:childTnLst>
                                    <p:cmd type="call" cmd="playFrom(0.0)">
                                      <p:cBhvr>
                                        <p:cTn id="34" dur="527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5" fill="hold" display="0">
                  <p:stCondLst>
                    <p:cond delay="indefinite"/>
                  </p:stCondLst>
                  <p:endCondLst>
                    <p:cond evt="onStopAudio" delay="0">
                      <p:tgtEl>
                        <p:sldTgt/>
                      </p:tgtEl>
                    </p:cond>
                  </p:endCondLst>
                </p:cTn>
                <p:tgtEl>
                  <p:spTgt spid="2"/>
                </p:tgtEl>
              </p:cMediaNode>
            </p:audio>
            <p:audio>
              <p:cMediaNode vol="80000">
                <p:cTn id="36" fill="hold" display="0">
                  <p:stCondLst>
                    <p:cond delay="indefinite"/>
                  </p:stCondLst>
                  <p:endCondLst>
                    <p:cond evt="onStopAudio" delay="0">
                      <p:tgtEl>
                        <p:sldTgt/>
                      </p:tgtEl>
                    </p:cond>
                  </p:endCondLst>
                </p:cTn>
                <p:tgtEl>
                  <p:spTgt spid="3"/>
                </p:tgtEl>
              </p:cMediaNode>
            </p:audio>
            <p:audio>
              <p:cMediaNode vol="80000">
                <p:cTn id="37" fill="hold" display="0">
                  <p:stCondLst>
                    <p:cond delay="indefinite"/>
                  </p:stCondLst>
                  <p:endCondLst>
                    <p:cond evt="onStopAudio" delay="0">
                      <p:tgtEl>
                        <p:sldTgt/>
                      </p:tgtEl>
                    </p:cond>
                  </p:endCondLst>
                </p:cTn>
                <p:tgtEl>
                  <p:spTgt spid="4"/>
                </p:tgtEl>
              </p:cMediaNode>
            </p:audio>
            <p:audio>
              <p:cMediaNode vol="80000">
                <p:cTn id="38" fill="hold" display="0">
                  <p:stCondLst>
                    <p:cond delay="indefinite"/>
                  </p:stCondLst>
                  <p:endCondLst>
                    <p:cond evt="onStopAudio" delay="0">
                      <p:tgtEl>
                        <p:sldTgt/>
                      </p:tgtEl>
                    </p:cond>
                  </p:endCondLst>
                </p:cTn>
                <p:tgtEl>
                  <p:spTgt spid="5"/>
                </p:tgtEl>
              </p:cMediaNode>
            </p:audio>
            <p:audio>
              <p:cMediaNode vol="80000">
                <p:cTn id="39" fill="hold" display="0">
                  <p:stCondLst>
                    <p:cond delay="indefinite"/>
                  </p:stCondLst>
                  <p:endCondLst>
                    <p:cond evt="onStopAudio" delay="0">
                      <p:tgtEl>
                        <p:sldTgt/>
                      </p:tgtEl>
                    </p:cond>
                  </p:endCondLst>
                </p:cTn>
                <p:tgtEl>
                  <p:spTgt spid="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17"/>
          <p:cNvSpPr txBox="1"/>
          <p:nvPr/>
        </p:nvSpPr>
        <p:spPr>
          <a:xfrm>
            <a:off x="-12326" y="639231"/>
            <a:ext cx="8846120" cy="990601"/>
          </a:xfrm>
          <a:prstGeom prst="rect">
            <a:avLst/>
          </a:prstGeom>
          <a:blipFill rotWithShape="1">
            <a:blip r:embed="rId5">
              <a:alphaModFix/>
            </a:blip>
            <a:stretch>
              <a:fillRect/>
            </a:stretch>
          </a:blipFill>
          <a:ln>
            <a:noFill/>
          </a:ln>
          <a:effectLst>
            <a:outerShdw blurRad="114300" dist="25400" dir="5760000" rotWithShape="0">
              <a:srgbClr val="000000"/>
            </a:outerShdw>
          </a:effectLst>
        </p:spPr>
        <p:txBody>
          <a:bodyPr spcFirstLastPara="1" wrap="square" lIns="50800" tIns="50800" rIns="50800" bIns="50800" anchor="ctr" anchorCtr="0">
            <a:noAutofit/>
          </a:bodyPr>
          <a:lstStyle/>
          <a:p>
            <a:pPr marL="0" marR="0" lvl="0" indent="0" algn="l" rtl="0">
              <a:lnSpc>
                <a:spcPct val="100000"/>
              </a:lnSpc>
              <a:spcBef>
                <a:spcPts val="0"/>
              </a:spcBef>
              <a:spcAft>
                <a:spcPts val="0"/>
              </a:spcAft>
              <a:buClr>
                <a:srgbClr val="000000"/>
              </a:buClr>
              <a:buSzPts val="5000"/>
              <a:buFont typeface="Arial Black"/>
              <a:buNone/>
            </a:pPr>
            <a:r>
              <a:rPr lang="en-US" sz="5000" b="0" i="0" u="none" strike="noStrike" cap="none">
                <a:solidFill>
                  <a:srgbClr val="000000"/>
                </a:solidFill>
                <a:latin typeface="Arial Black"/>
                <a:ea typeface="Arial Black"/>
                <a:cs typeface="Arial Black"/>
                <a:sym typeface="Arial Black"/>
              </a:rPr>
              <a:t>   비파형 동검</a:t>
            </a:r>
            <a:endParaRPr/>
          </a:p>
        </p:txBody>
      </p:sp>
      <p:pic>
        <p:nvPicPr>
          <p:cNvPr id="149" name="Google Shape;149;p17" descr="비파형 동검 출토지역 - 고조선 세력 범위 1 :: 고조선 영토 - 1"/>
          <p:cNvPicPr preferRelativeResize="0"/>
          <p:nvPr/>
        </p:nvPicPr>
        <p:blipFill rotWithShape="1">
          <a:blip r:embed="rId6">
            <a:alphaModFix/>
          </a:blip>
          <a:srcRect l="11858" t="16618" r="14638" b="13871"/>
          <a:stretch/>
        </p:blipFill>
        <p:spPr>
          <a:xfrm>
            <a:off x="4899267" y="-79179"/>
            <a:ext cx="7322479" cy="7016159"/>
          </a:xfrm>
          <a:prstGeom prst="rect">
            <a:avLst/>
          </a:prstGeom>
          <a:noFill/>
          <a:ln>
            <a:noFill/>
          </a:ln>
          <a:effectLst>
            <a:outerShdw blurRad="38100" rotWithShape="0">
              <a:srgbClr val="000000"/>
            </a:outerShdw>
          </a:effectLst>
        </p:spPr>
      </p:pic>
      <p:sp>
        <p:nvSpPr>
          <p:cNvPr id="150" name="Google Shape;150;p17"/>
          <p:cNvSpPr txBox="1"/>
          <p:nvPr/>
        </p:nvSpPr>
        <p:spPr>
          <a:xfrm>
            <a:off x="707745" y="2306959"/>
            <a:ext cx="4168388" cy="2495169"/>
          </a:xfrm>
          <a:prstGeom prst="rect">
            <a:avLst/>
          </a:prstGeom>
          <a:noFill/>
          <a:ln>
            <a:noFill/>
          </a:ln>
        </p:spPr>
        <p:txBody>
          <a:bodyPr spcFirstLastPara="1" wrap="square" lIns="50800" tIns="50800" rIns="50800" bIns="50800" anchor="ctr" anchorCtr="0">
            <a:noAutofit/>
          </a:bodyPr>
          <a:lstStyle/>
          <a:p>
            <a:pPr marL="0" marR="0" lvl="0" indent="0" algn="l" rtl="0">
              <a:lnSpc>
                <a:spcPct val="120000"/>
              </a:lnSpc>
              <a:spcBef>
                <a:spcPts val="0"/>
              </a:spcBef>
              <a:spcAft>
                <a:spcPts val="0"/>
              </a:spcAft>
              <a:buClr>
                <a:srgbClr val="FFFFFF"/>
              </a:buClr>
              <a:buSzPts val="4200"/>
              <a:buFont typeface="Helvetica Neue"/>
              <a:buNone/>
            </a:pPr>
            <a:r>
              <a:rPr lang="en-US" sz="4200" b="1" i="0" u="none" strike="noStrike" cap="none">
                <a:solidFill>
                  <a:srgbClr val="FFFFFF"/>
                </a:solidFill>
                <a:latin typeface="Helvetica Neue"/>
                <a:ea typeface="Helvetica Neue"/>
                <a:cs typeface="Helvetica Neue"/>
                <a:sym typeface="Helvetica Neue"/>
              </a:rPr>
              <a:t>전쟁 무기</a:t>
            </a:r>
            <a:endParaRPr sz="5000" b="1" i="0" u="none" strike="noStrike" cap="none">
              <a:solidFill>
                <a:srgbClr val="05273E"/>
              </a:solidFill>
              <a:latin typeface="Helvetica Neue"/>
              <a:ea typeface="Helvetica Neue"/>
              <a:cs typeface="Helvetica Neue"/>
              <a:sym typeface="Helvetica Neue"/>
            </a:endParaRPr>
          </a:p>
          <a:p>
            <a:pPr marL="0" marR="0" lvl="0" indent="0" algn="l" rtl="0">
              <a:lnSpc>
                <a:spcPct val="120000"/>
              </a:lnSpc>
              <a:spcBef>
                <a:spcPts val="0"/>
              </a:spcBef>
              <a:spcAft>
                <a:spcPts val="0"/>
              </a:spcAft>
              <a:buClr>
                <a:srgbClr val="FFFFFF"/>
              </a:buClr>
              <a:buSzPts val="5000"/>
              <a:buFont typeface="Helvetica Neue"/>
              <a:buNone/>
            </a:pPr>
            <a:endParaRPr sz="5000" b="1" i="0" u="none" strike="noStrike" cap="none">
              <a:solidFill>
                <a:srgbClr val="05273E"/>
              </a:solidFill>
              <a:latin typeface="Helvetica Neue"/>
              <a:ea typeface="Helvetica Neue"/>
              <a:cs typeface="Helvetica Neue"/>
              <a:sym typeface="Helvetica Neue"/>
            </a:endParaRPr>
          </a:p>
          <a:p>
            <a:pPr marL="0" marR="0" lvl="0" indent="0" algn="l" rtl="0">
              <a:lnSpc>
                <a:spcPct val="120000"/>
              </a:lnSpc>
              <a:spcBef>
                <a:spcPts val="0"/>
              </a:spcBef>
              <a:spcAft>
                <a:spcPts val="0"/>
              </a:spcAft>
              <a:buClr>
                <a:srgbClr val="FFFFFF"/>
              </a:buClr>
              <a:buSzPts val="4200"/>
              <a:buFont typeface="Helvetica Neue"/>
              <a:buNone/>
            </a:pPr>
            <a:r>
              <a:rPr lang="en-US" sz="4200" b="1" i="0" u="none" strike="noStrike" cap="none">
                <a:solidFill>
                  <a:srgbClr val="FFFFFF"/>
                </a:solidFill>
                <a:latin typeface="Helvetica Neue"/>
                <a:ea typeface="Helvetica Neue"/>
                <a:cs typeface="Helvetica Neue"/>
                <a:sym typeface="Helvetica Neue"/>
              </a:rPr>
              <a:t>제사 도구</a:t>
            </a:r>
            <a:endParaRPr/>
          </a:p>
        </p:txBody>
      </p:sp>
      <p:pic>
        <p:nvPicPr>
          <p:cNvPr id="2" name="12">
            <a:hlinkClick r:id="" action="ppaction://media"/>
            <a:extLst>
              <a:ext uri="{FF2B5EF4-FFF2-40B4-BE49-F238E27FC236}">
                <a16:creationId xmlns:a16="http://schemas.microsoft.com/office/drawing/2014/main" id="{DD43B4C3-28AA-4F70-8EFE-CACCF71A0E9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220382" y="6370637"/>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59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8"/>
          <p:cNvSpPr txBox="1"/>
          <p:nvPr/>
        </p:nvSpPr>
        <p:spPr>
          <a:xfrm>
            <a:off x="-12325" y="647700"/>
            <a:ext cx="6361500" cy="990600"/>
          </a:xfrm>
          <a:prstGeom prst="rect">
            <a:avLst/>
          </a:prstGeom>
          <a:blipFill rotWithShape="1">
            <a:blip r:embed="rId5">
              <a:alphaModFix/>
            </a:blip>
            <a:stretch>
              <a:fillRect/>
            </a:stretch>
          </a:blipFill>
          <a:ln>
            <a:noFill/>
          </a:ln>
          <a:effectLst>
            <a:outerShdw blurRad="114300" dist="25400" dir="5760000" rotWithShape="0">
              <a:srgbClr val="000000"/>
            </a:outerShdw>
          </a:effectLst>
        </p:spPr>
        <p:txBody>
          <a:bodyPr spcFirstLastPara="1" wrap="square" lIns="50800" tIns="50800" rIns="50800" bIns="50800" anchor="ctr" anchorCtr="0">
            <a:noAutofit/>
          </a:bodyPr>
          <a:lstStyle/>
          <a:p>
            <a:pPr marL="0" marR="0" lvl="0" indent="0" algn="l" rtl="0">
              <a:lnSpc>
                <a:spcPct val="100000"/>
              </a:lnSpc>
              <a:spcBef>
                <a:spcPts val="0"/>
              </a:spcBef>
              <a:spcAft>
                <a:spcPts val="0"/>
              </a:spcAft>
              <a:buClr>
                <a:srgbClr val="000000"/>
              </a:buClr>
              <a:buSzPts val="5000"/>
              <a:buFont typeface="Arial Black"/>
              <a:buNone/>
            </a:pPr>
            <a:r>
              <a:rPr lang="en-US" sz="5000" b="0" i="0" u="none" strike="noStrike" cap="none">
                <a:solidFill>
                  <a:srgbClr val="000000"/>
                </a:solidFill>
                <a:latin typeface="Arial Black"/>
                <a:ea typeface="Arial Black"/>
                <a:cs typeface="Arial Black"/>
                <a:sym typeface="Arial Black"/>
              </a:rPr>
              <a:t>   탁자형 고인돌</a:t>
            </a:r>
            <a:endParaRPr/>
          </a:p>
        </p:txBody>
      </p:sp>
      <p:pic>
        <p:nvPicPr>
          <p:cNvPr id="156" name="Google Shape;156;p18" descr="초등학교5학년 2학기 사회] 1.우리역사의 시작과 발전_2)최초의 국가 고조선_첫번째"/>
          <p:cNvPicPr preferRelativeResize="0"/>
          <p:nvPr/>
        </p:nvPicPr>
        <p:blipFill rotWithShape="1">
          <a:blip r:embed="rId6">
            <a:alphaModFix/>
          </a:blip>
          <a:srcRect t="6662" b="9157"/>
          <a:stretch/>
        </p:blipFill>
        <p:spPr>
          <a:xfrm>
            <a:off x="164729" y="1749216"/>
            <a:ext cx="11862542" cy="5023322"/>
          </a:xfrm>
          <a:prstGeom prst="rect">
            <a:avLst/>
          </a:prstGeom>
          <a:noFill/>
          <a:ln>
            <a:noFill/>
          </a:ln>
          <a:effectLst>
            <a:outerShdw blurRad="88900" dist="36043" dir="19932518" rotWithShape="0">
              <a:srgbClr val="000000"/>
            </a:outerShdw>
          </a:effectLst>
        </p:spPr>
      </p:pic>
      <p:sp>
        <p:nvSpPr>
          <p:cNvPr id="157" name="Google Shape;157;p18"/>
          <p:cNvSpPr txBox="1"/>
          <p:nvPr/>
        </p:nvSpPr>
        <p:spPr>
          <a:xfrm>
            <a:off x="6500626" y="536781"/>
            <a:ext cx="5913688" cy="1212435"/>
          </a:xfrm>
          <a:prstGeom prst="rect">
            <a:avLst/>
          </a:prstGeom>
          <a:noFill/>
          <a:ln>
            <a:noFill/>
          </a:ln>
        </p:spPr>
        <p:txBody>
          <a:bodyPr spcFirstLastPara="1" wrap="square" lIns="50800" tIns="50800" rIns="50800" bIns="50800" anchor="ctr" anchorCtr="0">
            <a:noAutofit/>
          </a:bodyPr>
          <a:lstStyle/>
          <a:p>
            <a:pPr marL="0" marR="0" lvl="0" indent="0" algn="l" rtl="0">
              <a:lnSpc>
                <a:spcPct val="120000"/>
              </a:lnSpc>
              <a:spcBef>
                <a:spcPts val="0"/>
              </a:spcBef>
              <a:spcAft>
                <a:spcPts val="0"/>
              </a:spcAft>
              <a:buClr>
                <a:srgbClr val="FFFFFF"/>
              </a:buClr>
              <a:buSzPts val="2900"/>
              <a:buFont typeface="Helvetica Neue"/>
              <a:buNone/>
            </a:pPr>
            <a:r>
              <a:rPr lang="en-US" sz="2900" b="1" i="0" u="none" strike="noStrike" cap="none" dirty="0" err="1">
                <a:solidFill>
                  <a:srgbClr val="FFFFFF"/>
                </a:solidFill>
                <a:latin typeface="Helvetica Neue"/>
                <a:ea typeface="Helvetica Neue"/>
                <a:cs typeface="Helvetica Neue"/>
                <a:sym typeface="Helvetica Neue"/>
              </a:rPr>
              <a:t>청동기</a:t>
            </a:r>
            <a:r>
              <a:rPr lang="en-US" sz="2900" b="1" i="0" u="none" strike="noStrike" cap="none" dirty="0">
                <a:solidFill>
                  <a:srgbClr val="FFFFFF"/>
                </a:solidFill>
                <a:latin typeface="Helvetica Neue"/>
                <a:ea typeface="Helvetica Neue"/>
                <a:cs typeface="Helvetica Neue"/>
                <a:sym typeface="Helvetica Neue"/>
              </a:rPr>
              <a:t> </a:t>
            </a:r>
            <a:r>
              <a:rPr lang="en-US" sz="2900" b="1" i="0" u="none" strike="noStrike" cap="none" dirty="0" err="1">
                <a:solidFill>
                  <a:srgbClr val="FFFFFF"/>
                </a:solidFill>
                <a:latin typeface="Helvetica Neue"/>
                <a:ea typeface="Helvetica Neue"/>
                <a:cs typeface="Helvetica Neue"/>
                <a:sym typeface="Helvetica Neue"/>
              </a:rPr>
              <a:t>시대의</a:t>
            </a:r>
            <a:r>
              <a:rPr lang="en-US" sz="2900" b="1" i="0" u="none" strike="noStrike" cap="none" dirty="0">
                <a:solidFill>
                  <a:srgbClr val="FFFFFF"/>
                </a:solidFill>
                <a:latin typeface="Helvetica Neue"/>
                <a:ea typeface="Helvetica Neue"/>
                <a:cs typeface="Helvetica Neue"/>
                <a:sym typeface="Helvetica Neue"/>
              </a:rPr>
              <a:t> </a:t>
            </a:r>
            <a:r>
              <a:rPr lang="en-US" sz="2900" b="1" i="0" u="none" strike="noStrike" cap="none" dirty="0" err="1">
                <a:solidFill>
                  <a:srgbClr val="FFFFFF"/>
                </a:solidFill>
                <a:latin typeface="Helvetica Neue"/>
                <a:ea typeface="Helvetica Neue"/>
                <a:cs typeface="Helvetica Neue"/>
                <a:sym typeface="Helvetica Neue"/>
              </a:rPr>
              <a:t>대표적</a:t>
            </a:r>
            <a:r>
              <a:rPr lang="en-US" sz="2900" b="1" i="0" u="none" strike="noStrike" cap="none" dirty="0">
                <a:solidFill>
                  <a:srgbClr val="FFFFFF"/>
                </a:solidFill>
                <a:latin typeface="Helvetica Neue"/>
                <a:ea typeface="Helvetica Neue"/>
                <a:cs typeface="Helvetica Neue"/>
                <a:sym typeface="Helvetica Neue"/>
              </a:rPr>
              <a:t> </a:t>
            </a:r>
            <a:r>
              <a:rPr lang="en-US" sz="2900" b="1" i="0" u="none" strike="noStrike" cap="none" dirty="0" err="1">
                <a:solidFill>
                  <a:srgbClr val="FFFFFF"/>
                </a:solidFill>
                <a:latin typeface="Helvetica Neue"/>
                <a:ea typeface="Helvetica Neue"/>
                <a:cs typeface="Helvetica Neue"/>
                <a:sym typeface="Helvetica Neue"/>
              </a:rPr>
              <a:t>무덤</a:t>
            </a:r>
            <a:endParaRPr sz="3000" b="1" i="0" u="none" strike="noStrike" cap="none" dirty="0">
              <a:solidFill>
                <a:srgbClr val="05273E"/>
              </a:solidFill>
              <a:latin typeface="Helvetica Neue"/>
              <a:ea typeface="Helvetica Neue"/>
              <a:cs typeface="Helvetica Neue"/>
              <a:sym typeface="Helvetica Neue"/>
            </a:endParaRPr>
          </a:p>
          <a:p>
            <a:pPr marL="0" marR="0" lvl="0" indent="0" algn="l" rtl="0">
              <a:lnSpc>
                <a:spcPct val="120000"/>
              </a:lnSpc>
              <a:spcBef>
                <a:spcPts val="600"/>
              </a:spcBef>
              <a:spcAft>
                <a:spcPts val="0"/>
              </a:spcAft>
              <a:buClr>
                <a:srgbClr val="FFFFFF"/>
              </a:buClr>
              <a:buSzPts val="2900"/>
              <a:buFont typeface="Helvetica Neue"/>
              <a:buNone/>
            </a:pPr>
            <a:r>
              <a:rPr lang="en-US" sz="2900" b="1" i="0" u="none" strike="noStrike" cap="none" dirty="0" err="1">
                <a:solidFill>
                  <a:srgbClr val="FFFFFF"/>
                </a:solidFill>
                <a:latin typeface="Helvetica Neue"/>
                <a:ea typeface="Helvetica Neue"/>
                <a:cs typeface="Helvetica Neue"/>
                <a:sym typeface="Helvetica Neue"/>
              </a:rPr>
              <a:t>지배</a:t>
            </a:r>
            <a:r>
              <a:rPr lang="en-US" sz="2900" b="1" i="0" u="none" strike="noStrike" cap="none" dirty="0">
                <a:solidFill>
                  <a:srgbClr val="FFFFFF"/>
                </a:solidFill>
                <a:latin typeface="Helvetica Neue"/>
                <a:ea typeface="Helvetica Neue"/>
                <a:cs typeface="Helvetica Neue"/>
                <a:sym typeface="Helvetica Neue"/>
              </a:rPr>
              <a:t> </a:t>
            </a:r>
            <a:r>
              <a:rPr lang="en-US" sz="2900" b="1" i="0" u="none" strike="noStrike" cap="none" dirty="0" err="1">
                <a:solidFill>
                  <a:srgbClr val="FFFFFF"/>
                </a:solidFill>
                <a:latin typeface="Helvetica Neue"/>
                <a:ea typeface="Helvetica Neue"/>
                <a:cs typeface="Helvetica Neue"/>
                <a:sym typeface="Helvetica Neue"/>
              </a:rPr>
              <a:t>계급과</a:t>
            </a:r>
            <a:r>
              <a:rPr lang="en-US" sz="2900" b="1" i="0" u="none" strike="noStrike" cap="none" dirty="0">
                <a:solidFill>
                  <a:srgbClr val="FFFFFF"/>
                </a:solidFill>
                <a:latin typeface="Helvetica Neue"/>
                <a:ea typeface="Helvetica Neue"/>
                <a:cs typeface="Helvetica Neue"/>
                <a:sym typeface="Helvetica Neue"/>
              </a:rPr>
              <a:t> </a:t>
            </a:r>
            <a:r>
              <a:rPr lang="en-US" sz="2900" b="1" i="0" u="none" strike="noStrike" cap="none" dirty="0" err="1">
                <a:solidFill>
                  <a:srgbClr val="FFFFFF"/>
                </a:solidFill>
                <a:latin typeface="Helvetica Neue"/>
                <a:ea typeface="Helvetica Neue"/>
                <a:cs typeface="Helvetica Neue"/>
                <a:sym typeface="Helvetica Neue"/>
              </a:rPr>
              <a:t>피지배</a:t>
            </a:r>
            <a:r>
              <a:rPr lang="en-US" sz="2900" b="1" i="0" u="none" strike="noStrike" cap="none" dirty="0">
                <a:solidFill>
                  <a:srgbClr val="FFFFFF"/>
                </a:solidFill>
                <a:latin typeface="Helvetica Neue"/>
                <a:ea typeface="Helvetica Neue"/>
                <a:cs typeface="Helvetica Neue"/>
                <a:sym typeface="Helvetica Neue"/>
              </a:rPr>
              <a:t> 계급</a:t>
            </a:r>
            <a:endParaRPr dirty="0"/>
          </a:p>
        </p:txBody>
      </p:sp>
      <p:pic>
        <p:nvPicPr>
          <p:cNvPr id="2" name="13">
            <a:hlinkClick r:id="" action="ppaction://media"/>
            <a:extLst>
              <a:ext uri="{FF2B5EF4-FFF2-40B4-BE49-F238E27FC236}">
                <a16:creationId xmlns:a16="http://schemas.microsoft.com/office/drawing/2014/main" id="{6C0CC622-EE8F-409D-9A1A-0382FDBC630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293763" y="6254142"/>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46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9"/>
          <p:cNvSpPr txBox="1"/>
          <p:nvPr/>
        </p:nvSpPr>
        <p:spPr>
          <a:xfrm>
            <a:off x="574117" y="2571379"/>
            <a:ext cx="7662321" cy="3112238"/>
          </a:xfrm>
          <a:prstGeom prst="rect">
            <a:avLst/>
          </a:prstGeom>
          <a:noFill/>
          <a:ln>
            <a:noFill/>
          </a:ln>
        </p:spPr>
        <p:txBody>
          <a:bodyPr spcFirstLastPara="1" wrap="square" lIns="50800" tIns="50800" rIns="50800" bIns="50800" anchor="ctr" anchorCtr="0">
            <a:noAutofit/>
          </a:bodyPr>
          <a:lstStyle/>
          <a:p>
            <a:pPr marL="0" marR="0" lvl="3" indent="0" algn="l" rtl="0">
              <a:lnSpc>
                <a:spcPct val="120000"/>
              </a:lnSpc>
              <a:spcBef>
                <a:spcPts val="0"/>
              </a:spcBef>
              <a:spcAft>
                <a:spcPts val="0"/>
              </a:spcAft>
              <a:buClr>
                <a:srgbClr val="FFFFFF"/>
              </a:buClr>
              <a:buSzPts val="4200"/>
              <a:buFont typeface="Helvetica Neue"/>
              <a:buNone/>
            </a:pPr>
            <a:r>
              <a:rPr lang="en-US" sz="4200" b="1" i="0" u="none" strike="noStrike" cap="none" dirty="0">
                <a:solidFill>
                  <a:srgbClr val="FFFFFF"/>
                </a:solidFill>
                <a:latin typeface="Helvetica Neue"/>
                <a:ea typeface="Helvetica Neue"/>
                <a:cs typeface="Helvetica Neue"/>
                <a:sym typeface="Helvetica Neue"/>
              </a:rPr>
              <a:t>농경 사회/ </a:t>
            </a:r>
            <a:r>
              <a:rPr lang="en-US" sz="4200" b="1" i="0" u="none" strike="noStrike" cap="none" dirty="0" err="1">
                <a:solidFill>
                  <a:srgbClr val="FFFFFF"/>
                </a:solidFill>
                <a:latin typeface="Helvetica Neue"/>
                <a:ea typeface="Helvetica Neue"/>
                <a:cs typeface="Helvetica Neue"/>
                <a:sym typeface="Helvetica Neue"/>
              </a:rPr>
              <a:t>정착</a:t>
            </a:r>
            <a:r>
              <a:rPr lang="en-US" sz="4200" b="1" i="0" u="none" strike="noStrike" cap="none" dirty="0">
                <a:solidFill>
                  <a:srgbClr val="FFFFFF"/>
                </a:solidFill>
                <a:latin typeface="Helvetica Neue"/>
                <a:ea typeface="Helvetica Neue"/>
                <a:cs typeface="Helvetica Neue"/>
                <a:sym typeface="Helvetica Neue"/>
              </a:rPr>
              <a:t> </a:t>
            </a:r>
            <a:r>
              <a:rPr lang="en-US" sz="4200" b="1" i="0" u="none" strike="noStrike" cap="none" dirty="0" err="1">
                <a:solidFill>
                  <a:srgbClr val="FFFFFF"/>
                </a:solidFill>
                <a:latin typeface="Helvetica Neue"/>
                <a:ea typeface="Helvetica Neue"/>
                <a:cs typeface="Helvetica Neue"/>
                <a:sym typeface="Helvetica Neue"/>
              </a:rPr>
              <a:t>생활</a:t>
            </a:r>
            <a:br>
              <a:rPr lang="en-US" sz="4200" b="1" i="0" u="none" strike="noStrike" cap="none" dirty="0">
                <a:solidFill>
                  <a:srgbClr val="FFFFFF"/>
                </a:solidFill>
                <a:latin typeface="Helvetica Neue"/>
                <a:ea typeface="Helvetica Neue"/>
                <a:cs typeface="Helvetica Neue"/>
                <a:sym typeface="Helvetica Neue"/>
              </a:rPr>
            </a:br>
            <a:endParaRPr dirty="0"/>
          </a:p>
          <a:p>
            <a:pPr marL="0" marR="0" lvl="3" indent="0" algn="l" rtl="0">
              <a:lnSpc>
                <a:spcPct val="120000"/>
              </a:lnSpc>
              <a:spcBef>
                <a:spcPts val="0"/>
              </a:spcBef>
              <a:spcAft>
                <a:spcPts val="0"/>
              </a:spcAft>
              <a:buClr>
                <a:srgbClr val="FFFFFF"/>
              </a:buClr>
              <a:buSzPts val="4200"/>
              <a:buFont typeface="Helvetica Neue"/>
              <a:buNone/>
            </a:pPr>
            <a:r>
              <a:rPr lang="en-US" sz="4200" b="1" i="0" u="none" strike="noStrike" cap="none" dirty="0" err="1">
                <a:solidFill>
                  <a:srgbClr val="FFFFFF"/>
                </a:solidFill>
                <a:latin typeface="Helvetica Neue"/>
                <a:ea typeface="Helvetica Neue"/>
                <a:cs typeface="Helvetica Neue"/>
                <a:sym typeface="Helvetica Neue"/>
              </a:rPr>
              <a:t>음식</a:t>
            </a:r>
            <a:r>
              <a:rPr lang="en-US" sz="4200" b="1" i="0" u="none" strike="noStrike" cap="none" dirty="0">
                <a:solidFill>
                  <a:srgbClr val="FFFFFF"/>
                </a:solidFill>
                <a:latin typeface="Helvetica Neue"/>
                <a:ea typeface="Helvetica Neue"/>
                <a:cs typeface="Helvetica Neue"/>
                <a:sym typeface="Helvetica Neue"/>
              </a:rPr>
              <a:t> </a:t>
            </a:r>
            <a:r>
              <a:rPr lang="en-US" sz="4200" b="1" i="0" u="none" strike="noStrike" cap="none" dirty="0" err="1">
                <a:solidFill>
                  <a:srgbClr val="FFFFFF"/>
                </a:solidFill>
                <a:latin typeface="Helvetica Neue"/>
                <a:ea typeface="Helvetica Neue"/>
                <a:cs typeface="Helvetica Neue"/>
                <a:sym typeface="Helvetica Neue"/>
              </a:rPr>
              <a:t>조리와</a:t>
            </a:r>
            <a:r>
              <a:rPr lang="en-US" sz="4200" b="1" i="0" u="none" strike="noStrike" cap="none" dirty="0">
                <a:solidFill>
                  <a:srgbClr val="FFFFFF"/>
                </a:solidFill>
                <a:latin typeface="Helvetica Neue"/>
                <a:ea typeface="Helvetica Neue"/>
                <a:cs typeface="Helvetica Neue"/>
                <a:sym typeface="Helvetica Neue"/>
              </a:rPr>
              <a:t> </a:t>
            </a:r>
            <a:r>
              <a:rPr lang="en-US" sz="4200" b="1" i="0" u="none" strike="noStrike" cap="none" dirty="0" err="1">
                <a:solidFill>
                  <a:srgbClr val="FFFFFF"/>
                </a:solidFill>
                <a:latin typeface="Helvetica Neue"/>
                <a:ea typeface="Helvetica Neue"/>
                <a:cs typeface="Helvetica Neue"/>
                <a:sym typeface="Helvetica Neue"/>
              </a:rPr>
              <a:t>저장</a:t>
            </a:r>
            <a:br>
              <a:rPr lang="en-US" sz="4200" b="1" i="0" u="none" strike="noStrike" cap="none" dirty="0">
                <a:solidFill>
                  <a:srgbClr val="FFFFFF"/>
                </a:solidFill>
                <a:latin typeface="Helvetica Neue"/>
                <a:ea typeface="Helvetica Neue"/>
                <a:cs typeface="Helvetica Neue"/>
                <a:sym typeface="Helvetica Neue"/>
              </a:rPr>
            </a:br>
            <a:endParaRPr dirty="0"/>
          </a:p>
        </p:txBody>
      </p:sp>
      <p:sp>
        <p:nvSpPr>
          <p:cNvPr id="163" name="Google Shape;163;p19"/>
          <p:cNvSpPr txBox="1"/>
          <p:nvPr/>
        </p:nvSpPr>
        <p:spPr>
          <a:xfrm>
            <a:off x="25779" y="626438"/>
            <a:ext cx="9904500" cy="990600"/>
          </a:xfrm>
          <a:prstGeom prst="rect">
            <a:avLst/>
          </a:prstGeom>
          <a:blipFill rotWithShape="1">
            <a:blip r:embed="rId5">
              <a:alphaModFix/>
            </a:blip>
            <a:stretch>
              <a:fillRect/>
            </a:stretch>
          </a:blipFill>
          <a:ln>
            <a:noFill/>
          </a:ln>
          <a:effectLst>
            <a:outerShdw blurRad="114300" dist="25400" dir="5760000" rotWithShape="0">
              <a:srgbClr val="000000"/>
            </a:outerShdw>
          </a:effectLst>
        </p:spPr>
        <p:txBody>
          <a:bodyPr spcFirstLastPara="1" wrap="square" lIns="50800" tIns="50800" rIns="50800" bIns="50800" anchor="ctr" anchorCtr="0">
            <a:noAutofit/>
          </a:bodyPr>
          <a:lstStyle/>
          <a:p>
            <a:pPr marL="0" marR="0" lvl="0" indent="0" algn="l" rtl="0">
              <a:lnSpc>
                <a:spcPct val="100000"/>
              </a:lnSpc>
              <a:spcBef>
                <a:spcPts val="0"/>
              </a:spcBef>
              <a:spcAft>
                <a:spcPts val="0"/>
              </a:spcAft>
              <a:buClr>
                <a:srgbClr val="000000"/>
              </a:buClr>
              <a:buSzPts val="5000"/>
              <a:buFont typeface="Arial Black"/>
              <a:buNone/>
            </a:pPr>
            <a:r>
              <a:rPr lang="en-US" sz="5000" b="0" i="0" u="none" strike="noStrike" cap="none">
                <a:solidFill>
                  <a:srgbClr val="000000"/>
                </a:solidFill>
                <a:latin typeface="Arial Black"/>
                <a:ea typeface="Arial Black"/>
                <a:cs typeface="Arial Black"/>
                <a:sym typeface="Arial Black"/>
              </a:rPr>
              <a:t>   미송리식 토기</a:t>
            </a:r>
            <a:endParaRPr/>
          </a:p>
        </p:txBody>
      </p:sp>
      <p:pic>
        <p:nvPicPr>
          <p:cNvPr id="164" name="Google Shape;164;p19" descr="우리역사넷"/>
          <p:cNvPicPr preferRelativeResize="0"/>
          <p:nvPr/>
        </p:nvPicPr>
        <p:blipFill rotWithShape="1">
          <a:blip r:embed="rId6">
            <a:alphaModFix/>
          </a:blip>
          <a:srcRect l="3055" t="3774" r="1265" b="4538"/>
          <a:stretch/>
        </p:blipFill>
        <p:spPr>
          <a:xfrm>
            <a:off x="6455462" y="-31275"/>
            <a:ext cx="5749316" cy="6913545"/>
          </a:xfrm>
          <a:prstGeom prst="rect">
            <a:avLst/>
          </a:prstGeom>
          <a:noFill/>
          <a:ln>
            <a:noFill/>
          </a:ln>
          <a:effectLst>
            <a:outerShdw blurRad="330200" dist="89348" dir="19932518" rotWithShape="0">
              <a:srgbClr val="000000"/>
            </a:outerShdw>
          </a:effectLst>
        </p:spPr>
      </p:pic>
      <p:pic>
        <p:nvPicPr>
          <p:cNvPr id="2" name="14">
            <a:hlinkClick r:id="" action="ppaction://media"/>
            <a:extLst>
              <a:ext uri="{FF2B5EF4-FFF2-40B4-BE49-F238E27FC236}">
                <a16:creationId xmlns:a16="http://schemas.microsoft.com/office/drawing/2014/main" id="{2376C3E4-5F3A-48E2-BC0E-3064E158522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3687" y="6223095"/>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10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pic>
        <p:nvPicPr>
          <p:cNvPr id="169" name="Google Shape;169;p20" descr="스크린샷 2021-01-07 오전 8.50.13.png"/>
          <p:cNvPicPr preferRelativeResize="0"/>
          <p:nvPr/>
        </p:nvPicPr>
        <p:blipFill rotWithShape="1">
          <a:blip r:embed="rId5">
            <a:alphaModFix/>
          </a:blip>
          <a:srcRect l="380" t="282" r="2759" b="2971"/>
          <a:stretch/>
        </p:blipFill>
        <p:spPr>
          <a:xfrm>
            <a:off x="2444018" y="1765476"/>
            <a:ext cx="4540251" cy="4732736"/>
          </a:xfrm>
          <a:custGeom>
            <a:avLst/>
            <a:gdLst/>
            <a:ahLst/>
            <a:cxnLst/>
            <a:rect l="l" t="t" r="r" b="b"/>
            <a:pathLst>
              <a:path w="21600" h="21600" extrusionOk="0">
                <a:moveTo>
                  <a:pt x="1773" y="0"/>
                </a:moveTo>
                <a:cubicBezTo>
                  <a:pt x="795" y="0"/>
                  <a:pt x="0" y="763"/>
                  <a:pt x="0" y="1701"/>
                </a:cubicBezTo>
                <a:lnTo>
                  <a:pt x="0" y="19901"/>
                </a:lnTo>
                <a:cubicBezTo>
                  <a:pt x="0" y="20839"/>
                  <a:pt x="795" y="21600"/>
                  <a:pt x="1773" y="21600"/>
                </a:cubicBezTo>
                <a:lnTo>
                  <a:pt x="19831" y="21600"/>
                </a:lnTo>
                <a:cubicBezTo>
                  <a:pt x="20809" y="21600"/>
                  <a:pt x="21600" y="20839"/>
                  <a:pt x="21600" y="19901"/>
                </a:cubicBezTo>
                <a:lnTo>
                  <a:pt x="21600" y="1701"/>
                </a:lnTo>
                <a:cubicBezTo>
                  <a:pt x="21600" y="763"/>
                  <a:pt x="20809" y="0"/>
                  <a:pt x="19831" y="0"/>
                </a:cubicBezTo>
                <a:lnTo>
                  <a:pt x="1773" y="0"/>
                </a:lnTo>
                <a:close/>
              </a:path>
            </a:pathLst>
          </a:custGeom>
          <a:noFill/>
          <a:ln>
            <a:noFill/>
          </a:ln>
          <a:effectLst>
            <a:outerShdw blurRad="647700" dist="50974" dir="406539" rotWithShape="0">
              <a:srgbClr val="000000"/>
            </a:outerShdw>
          </a:effectLst>
        </p:spPr>
      </p:pic>
      <p:sp>
        <p:nvSpPr>
          <p:cNvPr id="170" name="Google Shape;170;p20"/>
          <p:cNvSpPr txBox="1"/>
          <p:nvPr/>
        </p:nvSpPr>
        <p:spPr>
          <a:xfrm>
            <a:off x="380" y="611442"/>
            <a:ext cx="8669753" cy="990601"/>
          </a:xfrm>
          <a:prstGeom prst="rect">
            <a:avLst/>
          </a:prstGeom>
          <a:blipFill rotWithShape="1">
            <a:blip r:embed="rId6">
              <a:alphaModFix/>
            </a:blip>
            <a:stretch>
              <a:fillRect/>
            </a:stretch>
          </a:blipFill>
          <a:ln>
            <a:noFill/>
          </a:ln>
          <a:effectLst>
            <a:outerShdw blurRad="114300" dist="25400" dir="5760000" rotWithShape="0">
              <a:srgbClr val="000000"/>
            </a:outerShdw>
          </a:effectLst>
        </p:spPr>
        <p:txBody>
          <a:bodyPr spcFirstLastPara="1" wrap="square" lIns="50800" tIns="50800" rIns="50800" bIns="50800" anchor="ctr" anchorCtr="0">
            <a:noAutofit/>
          </a:bodyPr>
          <a:lstStyle/>
          <a:p>
            <a:pPr marL="0" marR="0" lvl="0" indent="0" algn="l" rtl="0">
              <a:lnSpc>
                <a:spcPct val="100000"/>
              </a:lnSpc>
              <a:spcBef>
                <a:spcPts val="0"/>
              </a:spcBef>
              <a:spcAft>
                <a:spcPts val="0"/>
              </a:spcAft>
              <a:buClr>
                <a:srgbClr val="000000"/>
              </a:buClr>
              <a:buSzPts val="5000"/>
              <a:buFont typeface="Arial Black"/>
              <a:buNone/>
            </a:pPr>
            <a:r>
              <a:rPr lang="en-US" sz="5000" b="0" i="0" u="none" strike="noStrike" cap="none">
                <a:solidFill>
                  <a:srgbClr val="000000"/>
                </a:solidFill>
                <a:latin typeface="Arial Black"/>
                <a:ea typeface="Arial Black"/>
                <a:cs typeface="Arial Black"/>
                <a:sym typeface="Arial Black"/>
              </a:rPr>
              <a:t>   청동 거울/청동 단추</a:t>
            </a:r>
            <a:endParaRPr/>
          </a:p>
        </p:txBody>
      </p:sp>
      <p:pic>
        <p:nvPicPr>
          <p:cNvPr id="171" name="Google Shape;171;p20" descr="스크린샷 2021-01-07 오전 8.51.03.png"/>
          <p:cNvPicPr preferRelativeResize="0"/>
          <p:nvPr/>
        </p:nvPicPr>
        <p:blipFill rotWithShape="1">
          <a:blip r:embed="rId7">
            <a:alphaModFix/>
          </a:blip>
          <a:srcRect t="255" r="377" b="759"/>
          <a:stretch/>
        </p:blipFill>
        <p:spPr>
          <a:xfrm>
            <a:off x="7206063" y="258165"/>
            <a:ext cx="4704557" cy="6341667"/>
          </a:xfrm>
          <a:custGeom>
            <a:avLst/>
            <a:gdLst/>
            <a:ahLst/>
            <a:cxnLst/>
            <a:rect l="l" t="t" r="r" b="b"/>
            <a:pathLst>
              <a:path w="21600" h="21600" extrusionOk="0">
                <a:moveTo>
                  <a:pt x="2081" y="0"/>
                </a:moveTo>
                <a:cubicBezTo>
                  <a:pt x="1033" y="0"/>
                  <a:pt x="169" y="568"/>
                  <a:pt x="0" y="1309"/>
                </a:cubicBezTo>
                <a:lnTo>
                  <a:pt x="0" y="20291"/>
                </a:lnTo>
                <a:cubicBezTo>
                  <a:pt x="169" y="21032"/>
                  <a:pt x="1033" y="21600"/>
                  <a:pt x="2081" y="21600"/>
                </a:cubicBezTo>
                <a:lnTo>
                  <a:pt x="19484" y="21600"/>
                </a:lnTo>
                <a:cubicBezTo>
                  <a:pt x="20654" y="21600"/>
                  <a:pt x="21600" y="20896"/>
                  <a:pt x="21600" y="20029"/>
                </a:cubicBezTo>
                <a:lnTo>
                  <a:pt x="21600" y="1569"/>
                </a:lnTo>
                <a:cubicBezTo>
                  <a:pt x="21600" y="702"/>
                  <a:pt x="20653" y="0"/>
                  <a:pt x="19484" y="0"/>
                </a:cubicBezTo>
                <a:lnTo>
                  <a:pt x="2081" y="0"/>
                </a:lnTo>
                <a:close/>
              </a:path>
            </a:pathLst>
          </a:custGeom>
          <a:noFill/>
          <a:ln>
            <a:noFill/>
          </a:ln>
          <a:effectLst>
            <a:outerShdw blurRad="127000" dist="17838" dir="406539" rotWithShape="0">
              <a:srgbClr val="000000"/>
            </a:outerShdw>
          </a:effectLst>
        </p:spPr>
      </p:pic>
      <p:pic>
        <p:nvPicPr>
          <p:cNvPr id="2" name="15">
            <a:hlinkClick r:id="" action="ppaction://media"/>
            <a:extLst>
              <a:ext uri="{FF2B5EF4-FFF2-40B4-BE49-F238E27FC236}">
                <a16:creationId xmlns:a16="http://schemas.microsoft.com/office/drawing/2014/main" id="{0D9ABDF1-2EFC-486F-AE56-4AFC5FFFE804}"/>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1600" y="6271958"/>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5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1"/>
          <p:cNvSpPr txBox="1"/>
          <p:nvPr/>
        </p:nvSpPr>
        <p:spPr>
          <a:xfrm>
            <a:off x="-22894" y="633451"/>
            <a:ext cx="6860845" cy="990601"/>
          </a:xfrm>
          <a:prstGeom prst="rect">
            <a:avLst/>
          </a:prstGeom>
          <a:blipFill rotWithShape="1">
            <a:blip r:embed="rId5">
              <a:alphaModFix/>
            </a:blip>
            <a:stretch>
              <a:fillRect/>
            </a:stretch>
          </a:blipFill>
          <a:ln>
            <a:noFill/>
          </a:ln>
          <a:effectLst>
            <a:outerShdw blurRad="114300" dist="25400" dir="5760000" rotWithShape="0">
              <a:srgbClr val="000000"/>
            </a:outerShdw>
          </a:effectLst>
        </p:spPr>
        <p:txBody>
          <a:bodyPr spcFirstLastPara="1" wrap="square" lIns="50800" tIns="50800" rIns="50800" bIns="50800" anchor="ctr" anchorCtr="0">
            <a:noAutofit/>
          </a:bodyPr>
          <a:lstStyle/>
          <a:p>
            <a:pPr marL="0" marR="0" lvl="0" indent="0" algn="l" rtl="0">
              <a:lnSpc>
                <a:spcPct val="100000"/>
              </a:lnSpc>
              <a:spcBef>
                <a:spcPts val="0"/>
              </a:spcBef>
              <a:spcAft>
                <a:spcPts val="0"/>
              </a:spcAft>
              <a:buClr>
                <a:srgbClr val="000000"/>
              </a:buClr>
              <a:buSzPts val="5000"/>
              <a:buFont typeface="Arial Black"/>
              <a:buNone/>
            </a:pPr>
            <a:r>
              <a:rPr lang="en-US" sz="5000" b="0" i="0" u="none" strike="noStrike" cap="none">
                <a:solidFill>
                  <a:srgbClr val="000000"/>
                </a:solidFill>
                <a:latin typeface="Arial Black"/>
                <a:ea typeface="Arial Black"/>
                <a:cs typeface="Arial Black"/>
                <a:sym typeface="Arial Black"/>
              </a:rPr>
              <a:t>  반달 돌칼</a:t>
            </a:r>
            <a:endParaRPr/>
          </a:p>
        </p:txBody>
      </p:sp>
      <p:pic>
        <p:nvPicPr>
          <p:cNvPr id="177" name="Google Shape;177;p21" descr="스크린샷 2021-01-07 오전 8.42.38.png"/>
          <p:cNvPicPr preferRelativeResize="0"/>
          <p:nvPr/>
        </p:nvPicPr>
        <p:blipFill rotWithShape="1">
          <a:blip r:embed="rId6">
            <a:alphaModFix/>
          </a:blip>
          <a:srcRect l="1118" t="2043" r="2218" b="336"/>
          <a:stretch/>
        </p:blipFill>
        <p:spPr>
          <a:xfrm>
            <a:off x="6042921" y="240504"/>
            <a:ext cx="5925344" cy="6376989"/>
          </a:xfrm>
          <a:custGeom>
            <a:avLst/>
            <a:gdLst/>
            <a:ahLst/>
            <a:cxnLst/>
            <a:rect l="l" t="t" r="r" b="b"/>
            <a:pathLst>
              <a:path w="21600" h="21600" extrusionOk="0">
                <a:moveTo>
                  <a:pt x="1619" y="0"/>
                </a:moveTo>
                <a:cubicBezTo>
                  <a:pt x="725" y="0"/>
                  <a:pt x="0" y="660"/>
                  <a:pt x="0" y="1475"/>
                </a:cubicBezTo>
                <a:lnTo>
                  <a:pt x="0" y="20125"/>
                </a:lnTo>
                <a:cubicBezTo>
                  <a:pt x="0" y="20940"/>
                  <a:pt x="725" y="21600"/>
                  <a:pt x="1619" y="21600"/>
                </a:cubicBezTo>
                <a:lnTo>
                  <a:pt x="19983" y="21600"/>
                </a:lnTo>
                <a:cubicBezTo>
                  <a:pt x="20877" y="21600"/>
                  <a:pt x="21600" y="20940"/>
                  <a:pt x="21600" y="20125"/>
                </a:cubicBezTo>
                <a:lnTo>
                  <a:pt x="21600" y="1475"/>
                </a:lnTo>
                <a:cubicBezTo>
                  <a:pt x="21600" y="660"/>
                  <a:pt x="20877" y="0"/>
                  <a:pt x="19983" y="0"/>
                </a:cubicBezTo>
                <a:lnTo>
                  <a:pt x="1619" y="0"/>
                </a:lnTo>
                <a:close/>
              </a:path>
            </a:pathLst>
          </a:custGeom>
          <a:noFill/>
          <a:ln>
            <a:noFill/>
          </a:ln>
          <a:effectLst>
            <a:outerShdw blurRad="25400" rotWithShape="0">
              <a:srgbClr val="000000"/>
            </a:outerShdw>
          </a:effectLst>
        </p:spPr>
      </p:pic>
      <p:pic>
        <p:nvPicPr>
          <p:cNvPr id="178" name="Google Shape;178;p21" descr="스크린샷 2021-01-07 오전 7.57.51.png"/>
          <p:cNvPicPr preferRelativeResize="0"/>
          <p:nvPr/>
        </p:nvPicPr>
        <p:blipFill rotWithShape="1">
          <a:blip r:embed="rId7">
            <a:alphaModFix/>
          </a:blip>
          <a:srcRect l="590" t="1295" r="4937" b="739"/>
          <a:stretch/>
        </p:blipFill>
        <p:spPr>
          <a:xfrm>
            <a:off x="388533" y="2122595"/>
            <a:ext cx="5426076" cy="4501358"/>
          </a:xfrm>
          <a:custGeom>
            <a:avLst/>
            <a:gdLst/>
            <a:ahLst/>
            <a:cxnLst/>
            <a:rect l="l" t="t" r="r" b="b"/>
            <a:pathLst>
              <a:path w="21600" h="21600" extrusionOk="0">
                <a:moveTo>
                  <a:pt x="1678" y="0"/>
                </a:moveTo>
                <a:cubicBezTo>
                  <a:pt x="751" y="0"/>
                  <a:pt x="0" y="905"/>
                  <a:pt x="0" y="2023"/>
                </a:cubicBezTo>
                <a:lnTo>
                  <a:pt x="0" y="19576"/>
                </a:lnTo>
                <a:cubicBezTo>
                  <a:pt x="0" y="20693"/>
                  <a:pt x="751" y="21600"/>
                  <a:pt x="1678" y="21600"/>
                </a:cubicBezTo>
                <a:lnTo>
                  <a:pt x="19922" y="21600"/>
                </a:lnTo>
                <a:cubicBezTo>
                  <a:pt x="20849" y="21600"/>
                  <a:pt x="21600" y="20693"/>
                  <a:pt x="21600" y="19576"/>
                </a:cubicBezTo>
                <a:lnTo>
                  <a:pt x="21600" y="2023"/>
                </a:lnTo>
                <a:cubicBezTo>
                  <a:pt x="21600" y="905"/>
                  <a:pt x="20849" y="0"/>
                  <a:pt x="19922" y="0"/>
                </a:cubicBezTo>
                <a:lnTo>
                  <a:pt x="1678" y="0"/>
                </a:lnTo>
                <a:close/>
              </a:path>
            </a:pathLst>
          </a:custGeom>
          <a:noFill/>
          <a:ln>
            <a:noFill/>
          </a:ln>
          <a:effectLst>
            <a:outerShdw blurRad="88900" dist="27794" dir="406539" rotWithShape="0">
              <a:srgbClr val="000000"/>
            </a:outerShdw>
          </a:effectLst>
        </p:spPr>
      </p:pic>
      <p:pic>
        <p:nvPicPr>
          <p:cNvPr id="2" name="16">
            <a:hlinkClick r:id="" action="ppaction://media"/>
            <a:extLst>
              <a:ext uri="{FF2B5EF4-FFF2-40B4-BE49-F238E27FC236}">
                <a16:creationId xmlns:a16="http://schemas.microsoft.com/office/drawing/2014/main" id="{0B15E28C-9518-4AE4-B7B9-E4BCDE48C792}"/>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41009" y="6380271"/>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91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pic>
        <p:nvPicPr>
          <p:cNvPr id="183" name="Google Shape;183;p22" descr="LetterDescription automatically generated"/>
          <p:cNvPicPr preferRelativeResize="0"/>
          <p:nvPr/>
        </p:nvPicPr>
        <p:blipFill rotWithShape="1">
          <a:blip r:embed="rId5">
            <a:alphaModFix/>
          </a:blip>
          <a:srcRect b="1022"/>
          <a:stretch/>
        </p:blipFill>
        <p:spPr>
          <a:xfrm>
            <a:off x="1343751" y="2025846"/>
            <a:ext cx="1408716" cy="4719988"/>
          </a:xfrm>
          <a:prstGeom prst="rect">
            <a:avLst/>
          </a:prstGeom>
          <a:noFill/>
          <a:ln>
            <a:noFill/>
          </a:ln>
          <a:effectLst>
            <a:outerShdw blurRad="88900" dist="60964" dir="5400000" rotWithShape="0">
              <a:srgbClr val="000000"/>
            </a:outerShdw>
          </a:effectLst>
        </p:spPr>
      </p:pic>
      <p:pic>
        <p:nvPicPr>
          <p:cNvPr id="184" name="Google Shape;184;p22" descr="A picture containing mammal, priest, bear, sittingDescription automatically generated"/>
          <p:cNvPicPr preferRelativeResize="0"/>
          <p:nvPr/>
        </p:nvPicPr>
        <p:blipFill rotWithShape="1">
          <a:blip r:embed="rId6">
            <a:alphaModFix/>
          </a:blip>
          <a:srcRect/>
          <a:stretch/>
        </p:blipFill>
        <p:spPr>
          <a:xfrm>
            <a:off x="2867854" y="2025841"/>
            <a:ext cx="6060803" cy="4720045"/>
          </a:xfrm>
          <a:prstGeom prst="rect">
            <a:avLst/>
          </a:prstGeom>
          <a:noFill/>
          <a:ln>
            <a:noFill/>
          </a:ln>
          <a:effectLst>
            <a:outerShdw blurRad="139700" dist="67174" dir="5400000" rotWithShape="0">
              <a:srgbClr val="000000"/>
            </a:outerShdw>
          </a:effectLst>
        </p:spPr>
      </p:pic>
      <p:sp>
        <p:nvSpPr>
          <p:cNvPr id="185" name="Google Shape;185;p22"/>
          <p:cNvSpPr txBox="1"/>
          <p:nvPr/>
        </p:nvSpPr>
        <p:spPr>
          <a:xfrm>
            <a:off x="-36604" y="502448"/>
            <a:ext cx="12265208" cy="863601"/>
          </a:xfrm>
          <a:prstGeom prst="rect">
            <a:avLst/>
          </a:prstGeom>
          <a:blipFill rotWithShape="1">
            <a:blip r:embed="rId7">
              <a:alphaModFix/>
            </a:blip>
            <a:stretch>
              <a:fillRect/>
            </a:stretch>
          </a:blipFill>
          <a:ln>
            <a:noFill/>
          </a:ln>
          <a:effectLst>
            <a:outerShdw blurRad="114300" dist="25400" dir="5760000" rotWithShape="0">
              <a:srgbClr val="000000"/>
            </a:outerShdw>
          </a:effectLst>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000000"/>
              </a:buClr>
              <a:buSzPts val="5000"/>
              <a:buFont typeface="Arial Black"/>
              <a:buNone/>
            </a:pPr>
            <a:r>
              <a:rPr lang="en-US" sz="5000" b="0" i="0" u="none" strike="noStrike" cap="none">
                <a:solidFill>
                  <a:srgbClr val="000000"/>
                </a:solidFill>
                <a:latin typeface="Arial Black"/>
                <a:ea typeface="Arial Black"/>
                <a:cs typeface="Arial Black"/>
                <a:sym typeface="Arial Black"/>
              </a:rPr>
              <a:t>의생활</a:t>
            </a:r>
            <a:endParaRPr/>
          </a:p>
        </p:txBody>
      </p:sp>
      <p:pic>
        <p:nvPicPr>
          <p:cNvPr id="186" name="Google Shape;186;p22" descr="A person wearing a costumeDescription automatically generated"/>
          <p:cNvPicPr preferRelativeResize="0"/>
          <p:nvPr/>
        </p:nvPicPr>
        <p:blipFill rotWithShape="1">
          <a:blip r:embed="rId8">
            <a:alphaModFix/>
          </a:blip>
          <a:srcRect t="1629"/>
          <a:stretch/>
        </p:blipFill>
        <p:spPr>
          <a:xfrm>
            <a:off x="9036043" y="2031397"/>
            <a:ext cx="1908744" cy="4709015"/>
          </a:xfrm>
          <a:prstGeom prst="rect">
            <a:avLst/>
          </a:prstGeom>
          <a:noFill/>
          <a:ln>
            <a:noFill/>
          </a:ln>
          <a:effectLst>
            <a:outerShdw blurRad="63500" dist="71622" dir="5400000" rotWithShape="0">
              <a:srgbClr val="000000"/>
            </a:outerShdw>
          </a:effectLst>
        </p:spPr>
      </p:pic>
      <p:sp>
        <p:nvSpPr>
          <p:cNvPr id="187" name="Google Shape;187;p22"/>
          <p:cNvSpPr txBox="1"/>
          <p:nvPr/>
        </p:nvSpPr>
        <p:spPr>
          <a:xfrm>
            <a:off x="4109902" y="1478297"/>
            <a:ext cx="4103837" cy="424186"/>
          </a:xfrm>
          <a:prstGeom prst="rect">
            <a:avLst/>
          </a:prstGeom>
          <a:noFill/>
          <a:ln>
            <a:noFill/>
          </a:ln>
        </p:spPr>
        <p:txBody>
          <a:bodyPr spcFirstLastPara="1" wrap="square" lIns="50800" tIns="50800" rIns="50800" bIns="50800" anchor="ctr" anchorCtr="0">
            <a:noAutofit/>
          </a:bodyPr>
          <a:lstStyle/>
          <a:p>
            <a:pPr marL="0" marR="0" lvl="0" indent="0" algn="l" rtl="0">
              <a:lnSpc>
                <a:spcPct val="100000"/>
              </a:lnSpc>
              <a:spcBef>
                <a:spcPts val="0"/>
              </a:spcBef>
              <a:spcAft>
                <a:spcPts val="0"/>
              </a:spcAft>
              <a:buClr>
                <a:srgbClr val="FFFFFF"/>
              </a:buClr>
              <a:buSzPts val="2000"/>
              <a:buFont typeface="Helvetica Neue"/>
              <a:buNone/>
            </a:pPr>
            <a:r>
              <a:rPr lang="en-US" sz="2000" b="1" i="0" u="none" strike="noStrike" cap="none" dirty="0">
                <a:solidFill>
                  <a:srgbClr val="FFFFFF"/>
                </a:solidFill>
                <a:latin typeface="Helvetica Neue"/>
                <a:ea typeface="Helvetica Neue"/>
                <a:cs typeface="Helvetica Neue"/>
                <a:sym typeface="Helvetica Neue"/>
              </a:rPr>
              <a:t>남자 모양 흙인형(서포항 유적)</a:t>
            </a:r>
            <a:endParaRPr dirty="0"/>
          </a:p>
        </p:txBody>
      </p:sp>
      <p:sp>
        <p:nvSpPr>
          <p:cNvPr id="188" name="Google Shape;188;p22"/>
          <p:cNvSpPr txBox="1"/>
          <p:nvPr/>
        </p:nvSpPr>
        <p:spPr>
          <a:xfrm>
            <a:off x="8530424" y="1490997"/>
            <a:ext cx="3805586" cy="424186"/>
          </a:xfrm>
          <a:prstGeom prst="rect">
            <a:avLst/>
          </a:prstGeom>
          <a:noFill/>
          <a:ln>
            <a:noFill/>
          </a:ln>
        </p:spPr>
        <p:txBody>
          <a:bodyPr spcFirstLastPara="1" wrap="square" lIns="50800" tIns="50800" rIns="50800" bIns="50800" anchor="ctr" anchorCtr="0">
            <a:noAutofit/>
          </a:bodyPr>
          <a:lstStyle/>
          <a:p>
            <a:pPr marL="0" marR="0" lvl="0" indent="0" algn="l" rtl="0">
              <a:lnSpc>
                <a:spcPct val="100000"/>
              </a:lnSpc>
              <a:spcBef>
                <a:spcPts val="0"/>
              </a:spcBef>
              <a:spcAft>
                <a:spcPts val="0"/>
              </a:spcAft>
              <a:buClr>
                <a:srgbClr val="FFFFFF"/>
              </a:buClr>
              <a:buSzPts val="2000"/>
              <a:buFont typeface="Helvetica Neue"/>
              <a:buNone/>
            </a:pPr>
            <a:r>
              <a:rPr lang="en-US" sz="2000" b="1" i="0" u="none" strike="noStrike" cap="none">
                <a:solidFill>
                  <a:srgbClr val="FFFFFF"/>
                </a:solidFill>
                <a:latin typeface="Helvetica Neue"/>
                <a:ea typeface="Helvetica Neue"/>
                <a:cs typeface="Helvetica Neue"/>
                <a:sym typeface="Helvetica Neue"/>
              </a:rPr>
              <a:t>고조선을 계승한 부여의 복식</a:t>
            </a:r>
            <a:endParaRPr/>
          </a:p>
        </p:txBody>
      </p:sp>
      <p:sp>
        <p:nvSpPr>
          <p:cNvPr id="189" name="Google Shape;189;p22"/>
          <p:cNvSpPr txBox="1"/>
          <p:nvPr/>
        </p:nvSpPr>
        <p:spPr>
          <a:xfrm>
            <a:off x="909346" y="1478297"/>
            <a:ext cx="2883871" cy="424186"/>
          </a:xfrm>
          <a:prstGeom prst="rect">
            <a:avLst/>
          </a:prstGeom>
          <a:noFill/>
          <a:ln>
            <a:noFill/>
          </a:ln>
        </p:spPr>
        <p:txBody>
          <a:bodyPr spcFirstLastPara="1" wrap="square" lIns="50800" tIns="50800" rIns="50800" bIns="50800" anchor="ctr" anchorCtr="0">
            <a:noAutofit/>
          </a:bodyPr>
          <a:lstStyle/>
          <a:p>
            <a:pPr marL="0" marR="0" lvl="0" indent="0" algn="l" rtl="0">
              <a:lnSpc>
                <a:spcPct val="100000"/>
              </a:lnSpc>
              <a:spcBef>
                <a:spcPts val="0"/>
              </a:spcBef>
              <a:spcAft>
                <a:spcPts val="0"/>
              </a:spcAft>
              <a:buClr>
                <a:srgbClr val="FFFFFF"/>
              </a:buClr>
              <a:buSzPts val="2000"/>
              <a:buFont typeface="Helvetica Neue"/>
              <a:buNone/>
            </a:pPr>
            <a:r>
              <a:rPr lang="en-US" sz="2000" b="1" i="0" u="none" strike="noStrike" cap="none" dirty="0">
                <a:solidFill>
                  <a:srgbClr val="FFFFFF"/>
                </a:solidFill>
                <a:latin typeface="Helvetica Neue"/>
                <a:ea typeface="Helvetica Neue"/>
                <a:cs typeface="Helvetica Neue"/>
                <a:sym typeface="Helvetica Neue"/>
              </a:rPr>
              <a:t>바늘통(서포항 유적)</a:t>
            </a:r>
            <a:endParaRPr dirty="0"/>
          </a:p>
        </p:txBody>
      </p:sp>
      <p:pic>
        <p:nvPicPr>
          <p:cNvPr id="2" name="17">
            <a:hlinkClick r:id="" action="ppaction://media"/>
            <a:extLst>
              <a:ext uri="{FF2B5EF4-FFF2-40B4-BE49-F238E27FC236}">
                <a16:creationId xmlns:a16="http://schemas.microsoft.com/office/drawing/2014/main" id="{8317B6C2-26FF-407F-90F7-D4959F1DF20C}"/>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33867" y="6329251"/>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175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23"/>
          <p:cNvSpPr txBox="1"/>
          <p:nvPr/>
        </p:nvSpPr>
        <p:spPr>
          <a:xfrm>
            <a:off x="-22894" y="633451"/>
            <a:ext cx="6860845" cy="990601"/>
          </a:xfrm>
          <a:prstGeom prst="rect">
            <a:avLst/>
          </a:prstGeom>
          <a:blipFill rotWithShape="1">
            <a:blip r:embed="rId5">
              <a:alphaModFix/>
            </a:blip>
            <a:stretch>
              <a:fillRect/>
            </a:stretch>
          </a:blipFill>
          <a:ln>
            <a:noFill/>
          </a:ln>
          <a:effectLst>
            <a:outerShdw blurRad="114300" dist="25400" dir="5760000" rotWithShape="0">
              <a:srgbClr val="000000"/>
            </a:outerShdw>
          </a:effectLst>
        </p:spPr>
        <p:txBody>
          <a:bodyPr spcFirstLastPara="1" wrap="square" lIns="50800" tIns="50800" rIns="50800" bIns="50800" anchor="ctr" anchorCtr="0">
            <a:noAutofit/>
          </a:bodyPr>
          <a:lstStyle/>
          <a:p>
            <a:pPr marL="0" marR="0" lvl="0" indent="0" algn="l" rtl="0">
              <a:lnSpc>
                <a:spcPct val="100000"/>
              </a:lnSpc>
              <a:spcBef>
                <a:spcPts val="0"/>
              </a:spcBef>
              <a:spcAft>
                <a:spcPts val="0"/>
              </a:spcAft>
              <a:buClr>
                <a:srgbClr val="000000"/>
              </a:buClr>
              <a:buSzPts val="5000"/>
              <a:buFont typeface="Arial Black"/>
              <a:buNone/>
            </a:pPr>
            <a:r>
              <a:rPr lang="en-US" sz="5000" b="0" i="0" u="none" strike="noStrike" cap="none">
                <a:solidFill>
                  <a:srgbClr val="000000"/>
                </a:solidFill>
                <a:latin typeface="Arial Black"/>
                <a:ea typeface="Arial Black"/>
                <a:cs typeface="Arial Black"/>
                <a:sym typeface="Arial Black"/>
              </a:rPr>
              <a:t>   정치</a:t>
            </a:r>
            <a:endParaRPr/>
          </a:p>
        </p:txBody>
      </p:sp>
      <p:sp>
        <p:nvSpPr>
          <p:cNvPr id="195" name="Google Shape;195;p23"/>
          <p:cNvSpPr txBox="1"/>
          <p:nvPr/>
        </p:nvSpPr>
        <p:spPr>
          <a:xfrm>
            <a:off x="1483300" y="1848875"/>
            <a:ext cx="4008600" cy="3691500"/>
          </a:xfrm>
          <a:prstGeom prst="rect">
            <a:avLst/>
          </a:prstGeom>
          <a:noFill/>
          <a:ln>
            <a:noFill/>
          </a:ln>
          <a:effectLst>
            <a:outerShdw blurRad="190500" rotWithShape="0">
              <a:srgbClr val="000000">
                <a:alpha val="62745"/>
              </a:srgbClr>
            </a:outerShdw>
          </a:effectLst>
        </p:spPr>
        <p:txBody>
          <a:bodyPr spcFirstLastPara="1" wrap="square" lIns="50800" tIns="50800" rIns="50800" bIns="50800" anchor="ctr" anchorCtr="0">
            <a:noAutofit/>
          </a:bodyPr>
          <a:lstStyle/>
          <a:p>
            <a:pPr marL="0" marR="0" lvl="1" indent="0" algn="l" rtl="0">
              <a:lnSpc>
                <a:spcPct val="120000"/>
              </a:lnSpc>
              <a:spcBef>
                <a:spcPts val="0"/>
              </a:spcBef>
              <a:spcAft>
                <a:spcPts val="0"/>
              </a:spcAft>
              <a:buClr>
                <a:srgbClr val="FFFFFF"/>
              </a:buClr>
              <a:buSzPts val="6500"/>
              <a:buFont typeface="Helvetica Neue"/>
              <a:buNone/>
            </a:pPr>
            <a:r>
              <a:rPr lang="en-US" sz="6500" b="1" i="0" u="none" strike="noStrike" cap="none">
                <a:solidFill>
                  <a:srgbClr val="FFFFFF"/>
                </a:solidFill>
                <a:latin typeface="Helvetica Neue"/>
                <a:ea typeface="Helvetica Neue"/>
                <a:cs typeface="Helvetica Neue"/>
                <a:sym typeface="Helvetica Neue"/>
              </a:rPr>
              <a:t>8조법  </a:t>
            </a:r>
            <a:endParaRPr/>
          </a:p>
          <a:p>
            <a:pPr marL="0" marR="0" lvl="1" indent="0" algn="l" rtl="0">
              <a:lnSpc>
                <a:spcPct val="120000"/>
              </a:lnSpc>
              <a:spcBef>
                <a:spcPts val="600"/>
              </a:spcBef>
              <a:spcAft>
                <a:spcPts val="0"/>
              </a:spcAft>
              <a:buClr>
                <a:srgbClr val="FFFFFF"/>
              </a:buClr>
              <a:buSzPts val="6500"/>
              <a:buFont typeface="Helvetica Neue"/>
              <a:buNone/>
            </a:pPr>
            <a:r>
              <a:rPr lang="en-US" sz="6500" b="1" i="0" u="none" strike="noStrike" cap="none">
                <a:solidFill>
                  <a:srgbClr val="FFFFFF"/>
                </a:solidFill>
                <a:latin typeface="Helvetica Neue"/>
                <a:ea typeface="Helvetica Neue"/>
                <a:cs typeface="Helvetica Neue"/>
                <a:sym typeface="Helvetica Neue"/>
              </a:rPr>
              <a:t>          </a:t>
            </a:r>
            <a:endParaRPr/>
          </a:p>
          <a:p>
            <a:pPr marL="0" marR="0" lvl="1" indent="0" algn="l" rtl="0">
              <a:lnSpc>
                <a:spcPct val="120000"/>
              </a:lnSpc>
              <a:spcBef>
                <a:spcPts val="600"/>
              </a:spcBef>
              <a:spcAft>
                <a:spcPts val="0"/>
              </a:spcAft>
              <a:buClr>
                <a:srgbClr val="FFFFFF"/>
              </a:buClr>
              <a:buSzPts val="6500"/>
              <a:buFont typeface="Helvetica Neue"/>
              <a:buNone/>
            </a:pPr>
            <a:r>
              <a:rPr lang="en-US" sz="6500" b="1" i="0" u="none" strike="noStrike" cap="none">
                <a:solidFill>
                  <a:srgbClr val="FFFFFF"/>
                </a:solidFill>
                <a:latin typeface="Helvetica Neue"/>
                <a:ea typeface="Helvetica Neue"/>
                <a:cs typeface="Helvetica Neue"/>
                <a:sym typeface="Helvetica Neue"/>
              </a:rPr>
              <a:t>    </a:t>
            </a:r>
            <a:endParaRPr/>
          </a:p>
        </p:txBody>
      </p:sp>
      <p:pic>
        <p:nvPicPr>
          <p:cNvPr id="196" name="Google Shape;196;p23" descr="CzsN3XCC0lWUbds9GPJguf-7_2k7OBlBvrQEI2CjRjx4FzZS_zTVJuh-AWJ6HlePbTATeTygH1xVTaaFPLm5tId3b-Z4OpDAR5OoXV4y1N-Mx6ZtjyB1NZj3vBBGUa-MYnyRTqs.png"/>
          <p:cNvPicPr preferRelativeResize="0"/>
          <p:nvPr/>
        </p:nvPicPr>
        <p:blipFill rotWithShape="1">
          <a:blip r:embed="rId6">
            <a:alphaModFix/>
          </a:blip>
          <a:srcRect/>
          <a:stretch/>
        </p:blipFill>
        <p:spPr>
          <a:xfrm>
            <a:off x="1619890" y="3853808"/>
            <a:ext cx="1874594" cy="2515444"/>
          </a:xfrm>
          <a:prstGeom prst="rect">
            <a:avLst/>
          </a:prstGeom>
          <a:noFill/>
          <a:ln>
            <a:noFill/>
          </a:ln>
          <a:effectLst>
            <a:outerShdw blurRad="190500" rotWithShape="0">
              <a:srgbClr val="000000">
                <a:alpha val="62745"/>
              </a:srgbClr>
            </a:outerShdw>
          </a:effectLst>
        </p:spPr>
      </p:pic>
      <p:sp>
        <p:nvSpPr>
          <p:cNvPr id="197" name="Google Shape;197;p23"/>
          <p:cNvSpPr txBox="1"/>
          <p:nvPr/>
        </p:nvSpPr>
        <p:spPr>
          <a:xfrm>
            <a:off x="1619900" y="2877650"/>
            <a:ext cx="3201600" cy="683100"/>
          </a:xfrm>
          <a:prstGeom prst="rect">
            <a:avLst/>
          </a:prstGeom>
          <a:noFill/>
          <a:ln>
            <a:noFill/>
          </a:ln>
        </p:spPr>
        <p:txBody>
          <a:bodyPr spcFirstLastPara="1" wrap="square" lIns="45700" tIns="45700" rIns="45700" bIns="45700" anchor="t" anchorCtr="0">
            <a:noAutofit/>
          </a:bodyPr>
          <a:lstStyle/>
          <a:p>
            <a:pPr marL="0" marR="0" lvl="1" indent="0" algn="l" rtl="0">
              <a:lnSpc>
                <a:spcPct val="120000"/>
              </a:lnSpc>
              <a:spcBef>
                <a:spcPts val="0"/>
              </a:spcBef>
              <a:spcAft>
                <a:spcPts val="0"/>
              </a:spcAft>
              <a:buClr>
                <a:srgbClr val="FFFFFF"/>
              </a:buClr>
              <a:buSzPts val="3700"/>
              <a:buFont typeface="Helvetica Neue"/>
              <a:buNone/>
            </a:pPr>
            <a:r>
              <a:rPr lang="en-US" sz="3700" b="1" i="0" u="none" strike="noStrike" cap="none">
                <a:solidFill>
                  <a:srgbClr val="FFFFFF"/>
                </a:solidFill>
                <a:latin typeface="Helvetica Neue"/>
                <a:ea typeface="Helvetica Neue"/>
                <a:cs typeface="Helvetica Neue"/>
                <a:sym typeface="Helvetica Neue"/>
              </a:rPr>
              <a:t>&lt; 한서 &gt;</a:t>
            </a:r>
            <a:endParaRPr/>
          </a:p>
        </p:txBody>
      </p:sp>
      <p:pic>
        <p:nvPicPr>
          <p:cNvPr id="198" name="Google Shape;198;p23" descr="고조선 8조법.png"/>
          <p:cNvPicPr preferRelativeResize="0"/>
          <p:nvPr/>
        </p:nvPicPr>
        <p:blipFill rotWithShape="1">
          <a:blip r:embed="rId7">
            <a:alphaModFix/>
          </a:blip>
          <a:srcRect/>
          <a:stretch/>
        </p:blipFill>
        <p:spPr>
          <a:xfrm>
            <a:off x="5080298" y="-101700"/>
            <a:ext cx="7227985" cy="7061399"/>
          </a:xfrm>
          <a:prstGeom prst="rect">
            <a:avLst/>
          </a:prstGeom>
          <a:noFill/>
          <a:ln>
            <a:noFill/>
          </a:ln>
        </p:spPr>
      </p:pic>
      <p:pic>
        <p:nvPicPr>
          <p:cNvPr id="2" name="18">
            <a:hlinkClick r:id="" action="ppaction://media"/>
            <a:extLst>
              <a:ext uri="{FF2B5EF4-FFF2-40B4-BE49-F238E27FC236}">
                <a16:creationId xmlns:a16="http://schemas.microsoft.com/office/drawing/2014/main" id="{D7AF3562-CCCD-44CD-BFA0-851DE5597AD0}"/>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5939" y="6309985"/>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883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pic>
        <p:nvPicPr>
          <p:cNvPr id="203" name="Google Shape;203;p24" descr="8조법 1.png"/>
          <p:cNvPicPr preferRelativeResize="0"/>
          <p:nvPr/>
        </p:nvPicPr>
        <p:blipFill rotWithShape="1">
          <a:blip r:embed="rId7">
            <a:alphaModFix/>
          </a:blip>
          <a:srcRect l="600" t="2104" r="2611" b="2101"/>
          <a:stretch/>
        </p:blipFill>
        <p:spPr>
          <a:xfrm>
            <a:off x="428461" y="144262"/>
            <a:ext cx="4886326" cy="6569473"/>
          </a:xfrm>
          <a:custGeom>
            <a:avLst/>
            <a:gdLst/>
            <a:ahLst/>
            <a:cxnLst/>
            <a:rect l="l" t="t" r="r" b="b"/>
            <a:pathLst>
              <a:path w="21600" h="21600" extrusionOk="0">
                <a:moveTo>
                  <a:pt x="1982" y="0"/>
                </a:moveTo>
                <a:cubicBezTo>
                  <a:pt x="887" y="0"/>
                  <a:pt x="0" y="660"/>
                  <a:pt x="0" y="1475"/>
                </a:cubicBezTo>
                <a:lnTo>
                  <a:pt x="0" y="20124"/>
                </a:lnTo>
                <a:cubicBezTo>
                  <a:pt x="0" y="20939"/>
                  <a:pt x="887" y="21600"/>
                  <a:pt x="1982" y="21600"/>
                </a:cubicBezTo>
                <a:lnTo>
                  <a:pt x="19618" y="21600"/>
                </a:lnTo>
                <a:cubicBezTo>
                  <a:pt x="20713" y="21600"/>
                  <a:pt x="21600" y="20939"/>
                  <a:pt x="21600" y="20124"/>
                </a:cubicBezTo>
                <a:lnTo>
                  <a:pt x="21600" y="1475"/>
                </a:lnTo>
                <a:cubicBezTo>
                  <a:pt x="21600" y="660"/>
                  <a:pt x="20713" y="0"/>
                  <a:pt x="19618" y="0"/>
                </a:cubicBezTo>
                <a:lnTo>
                  <a:pt x="1982" y="0"/>
                </a:lnTo>
                <a:close/>
              </a:path>
            </a:pathLst>
          </a:custGeom>
          <a:noFill/>
          <a:ln>
            <a:noFill/>
          </a:ln>
          <a:effectLst>
            <a:outerShdw blurRad="165100" dist="41650" dir="406539" rotWithShape="0">
              <a:srgbClr val="000000"/>
            </a:outerShdw>
          </a:effectLst>
        </p:spPr>
      </p:pic>
      <p:sp>
        <p:nvSpPr>
          <p:cNvPr id="204" name="Google Shape;204;p24"/>
          <p:cNvSpPr/>
          <p:nvPr/>
        </p:nvSpPr>
        <p:spPr>
          <a:xfrm>
            <a:off x="6289638" y="4335467"/>
            <a:ext cx="4886326" cy="2037431"/>
          </a:xfrm>
          <a:prstGeom prst="roundRect">
            <a:avLst>
              <a:gd name="adj" fmla="val 16420"/>
            </a:avLst>
          </a:prstGeom>
          <a:solidFill>
            <a:srgbClr val="FFFFFF"/>
          </a:solidFill>
          <a:ln>
            <a:noFill/>
          </a:ln>
          <a:effectLst>
            <a:outerShdw blurRad="88900" dist="55233" dir="406539" rotWithShape="0">
              <a:srgbClr val="000000"/>
            </a:outerShdw>
          </a:effectLst>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8D8881"/>
              </a:buClr>
              <a:buSzPts val="10000"/>
              <a:buFont typeface="Helvetica Neue"/>
              <a:buNone/>
            </a:pPr>
            <a:endParaRPr sz="10000" b="1" i="0" u="none" strike="noStrike" cap="none">
              <a:solidFill>
                <a:srgbClr val="8D8881"/>
              </a:solidFill>
              <a:latin typeface="Helvetica Neue"/>
              <a:ea typeface="Helvetica Neue"/>
              <a:cs typeface="Helvetica Neue"/>
              <a:sym typeface="Helvetica Neue"/>
            </a:endParaRPr>
          </a:p>
        </p:txBody>
      </p:sp>
      <p:sp>
        <p:nvSpPr>
          <p:cNvPr id="205" name="Google Shape;205;p24"/>
          <p:cNvSpPr txBox="1"/>
          <p:nvPr/>
        </p:nvSpPr>
        <p:spPr>
          <a:xfrm>
            <a:off x="6169225" y="4591775"/>
            <a:ext cx="5216665" cy="1513837"/>
          </a:xfrm>
          <a:prstGeom prst="rect">
            <a:avLst/>
          </a:prstGeom>
          <a:noFill/>
          <a:ln>
            <a:noFill/>
          </a:ln>
        </p:spPr>
        <p:txBody>
          <a:bodyPr spcFirstLastPara="1" wrap="square" lIns="45700" tIns="45700" rIns="45700" bIns="45700" anchor="t" anchorCtr="0">
            <a:noAutofit/>
          </a:bodyPr>
          <a:lstStyle/>
          <a:p>
            <a:pPr marL="0" marR="0" lvl="0" indent="0" algn="ctr" rtl="0">
              <a:lnSpc>
                <a:spcPct val="100000"/>
              </a:lnSpc>
              <a:spcBef>
                <a:spcPts val="0"/>
              </a:spcBef>
              <a:spcAft>
                <a:spcPts val="0"/>
              </a:spcAft>
              <a:buClr>
                <a:srgbClr val="3E3B39"/>
              </a:buClr>
              <a:buSzPts val="4000"/>
              <a:buFont typeface="Arial Black"/>
              <a:buNone/>
            </a:pPr>
            <a:r>
              <a:rPr lang="en-US" sz="4000" b="0" i="0" u="none" strike="noStrike" cap="none">
                <a:solidFill>
                  <a:srgbClr val="3E3B39"/>
                </a:solidFill>
                <a:latin typeface="Arial Black"/>
                <a:ea typeface="Arial Black"/>
                <a:cs typeface="Arial Black"/>
                <a:sym typeface="Arial Black"/>
              </a:rPr>
              <a:t>생명 존중</a:t>
            </a:r>
            <a:endParaRPr sz="3500" b="1" i="0" u="none" strike="noStrike" cap="none">
              <a:solidFill>
                <a:srgbClr val="05273E"/>
              </a:solidFill>
              <a:latin typeface="Helvetica Neue"/>
              <a:ea typeface="Helvetica Neue"/>
              <a:cs typeface="Helvetica Neue"/>
              <a:sym typeface="Helvetica Neue"/>
            </a:endParaRPr>
          </a:p>
          <a:p>
            <a:pPr marL="0" marR="0" lvl="0" indent="0" algn="ctr" rtl="0">
              <a:lnSpc>
                <a:spcPct val="100000"/>
              </a:lnSpc>
              <a:spcBef>
                <a:spcPts val="0"/>
              </a:spcBef>
              <a:spcAft>
                <a:spcPts val="0"/>
              </a:spcAft>
              <a:buClr>
                <a:srgbClr val="3E3B39"/>
              </a:buClr>
              <a:buSzPts val="4000"/>
              <a:buFont typeface="Arial Black"/>
              <a:buNone/>
            </a:pPr>
            <a:r>
              <a:rPr lang="en-US" sz="4000" b="0" i="0" u="none" strike="noStrike" cap="none">
                <a:solidFill>
                  <a:srgbClr val="3E3B39"/>
                </a:solidFill>
                <a:latin typeface="Arial Black"/>
                <a:ea typeface="Arial Black"/>
                <a:cs typeface="Arial Black"/>
                <a:sym typeface="Arial Black"/>
              </a:rPr>
              <a:t>법으로 다스림</a:t>
            </a:r>
            <a:endParaRPr/>
          </a:p>
        </p:txBody>
      </p:sp>
      <p:pic>
        <p:nvPicPr>
          <p:cNvPr id="206" name="Google Shape;206;p24" descr="고조선 8조법-1.png"/>
          <p:cNvPicPr preferRelativeResize="0"/>
          <p:nvPr/>
        </p:nvPicPr>
        <p:blipFill rotWithShape="1">
          <a:blip r:embed="rId8">
            <a:alphaModFix/>
          </a:blip>
          <a:srcRect/>
          <a:stretch/>
        </p:blipFill>
        <p:spPr>
          <a:xfrm>
            <a:off x="5831730" y="249496"/>
            <a:ext cx="5665701" cy="4026015"/>
          </a:xfrm>
          <a:prstGeom prst="rect">
            <a:avLst/>
          </a:prstGeom>
          <a:noFill/>
          <a:ln>
            <a:noFill/>
          </a:ln>
        </p:spPr>
      </p:pic>
      <p:pic>
        <p:nvPicPr>
          <p:cNvPr id="2" name="1">
            <a:hlinkClick r:id="" action="ppaction://media"/>
            <a:extLst>
              <a:ext uri="{FF2B5EF4-FFF2-40B4-BE49-F238E27FC236}">
                <a16:creationId xmlns:a16="http://schemas.microsoft.com/office/drawing/2014/main" id="{327D773B-A010-4214-A726-B88F2F895AB9}"/>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84779" y="6309512"/>
            <a:ext cx="487363" cy="487363"/>
          </a:xfrm>
          <a:prstGeom prst="rect">
            <a:avLst/>
          </a:prstGeom>
        </p:spPr>
      </p:pic>
      <p:pic>
        <p:nvPicPr>
          <p:cNvPr id="3" name="19_2">
            <a:hlinkClick r:id="" action="ppaction://media"/>
            <a:extLst>
              <a:ext uri="{FF2B5EF4-FFF2-40B4-BE49-F238E27FC236}">
                <a16:creationId xmlns:a16="http://schemas.microsoft.com/office/drawing/2014/main" id="{18AFF18A-E692-46BB-B237-4B650E540604}"/>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792555" y="6328063"/>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240"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
                                        </p:tgtEl>
                                        <p:attrNameLst>
                                          <p:attrName>style.visibility</p:attrName>
                                        </p:attrNameLst>
                                      </p:cBhvr>
                                      <p:to>
                                        <p:strVal val="visible"/>
                                      </p:to>
                                    </p:set>
                                  </p:childTnLst>
                                </p:cTn>
                              </p:par>
                              <p:par>
                                <p:cTn id="11" presetID="1" presetClass="mediacall" presetSubtype="0" fill="hold" nodeType="withEffect">
                                  <p:stCondLst>
                                    <p:cond delay="0"/>
                                  </p:stCondLst>
                                  <p:childTnLst>
                                    <p:cmd type="call" cmd="playFrom(0.0)">
                                      <p:cBhvr>
                                        <p:cTn id="12" dur="2923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2"/>
                </p:tgtEl>
              </p:cMediaNode>
            </p:audio>
            <p:audio>
              <p:cMediaNode vol="80000">
                <p:cTn id="14"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8"/>
        <p:cNvGrpSpPr/>
        <p:nvPr/>
      </p:nvGrpSpPr>
      <p:grpSpPr>
        <a:xfrm>
          <a:off x="0" y="0"/>
          <a:ext cx="0" cy="0"/>
          <a:chOff x="0" y="0"/>
          <a:chExt cx="0" cy="0"/>
        </a:xfrm>
      </p:grpSpPr>
      <p:sp>
        <p:nvSpPr>
          <p:cNvPr id="49" name="Google Shape;49;p7"/>
          <p:cNvSpPr txBox="1"/>
          <p:nvPr/>
        </p:nvSpPr>
        <p:spPr>
          <a:xfrm>
            <a:off x="-65141" y="637621"/>
            <a:ext cx="12322281" cy="990601"/>
          </a:xfrm>
          <a:prstGeom prst="rect">
            <a:avLst/>
          </a:prstGeom>
          <a:blipFill rotWithShape="1">
            <a:blip r:embed="rId5">
              <a:alphaModFix/>
            </a:blip>
            <a:stretch>
              <a:fillRect/>
            </a:stretch>
          </a:blipFill>
          <a:ln>
            <a:noFill/>
          </a:ln>
          <a:effectLst>
            <a:outerShdw blurRad="114300" dist="25400" dir="5760000" rotWithShape="0">
              <a:srgbClr val="000000"/>
            </a:outerShdw>
          </a:effectLst>
        </p:spPr>
        <p:txBody>
          <a:bodyPr spcFirstLastPara="1" wrap="square" lIns="50800" tIns="50800" rIns="50800" bIns="50800" anchor="ctr" anchorCtr="0">
            <a:noAutofit/>
          </a:bodyPr>
          <a:lstStyle/>
          <a:p>
            <a:pPr marL="0" marR="0" lvl="0" indent="0" algn="l" rtl="0">
              <a:lnSpc>
                <a:spcPct val="100000"/>
              </a:lnSpc>
              <a:spcBef>
                <a:spcPts val="0"/>
              </a:spcBef>
              <a:spcAft>
                <a:spcPts val="0"/>
              </a:spcAft>
              <a:buClr>
                <a:srgbClr val="000000"/>
              </a:buClr>
              <a:buSzPts val="5000"/>
              <a:buFont typeface="Arial Black"/>
              <a:buNone/>
            </a:pPr>
            <a:r>
              <a:rPr lang="en-US" sz="5000" b="0" i="0" u="none" strike="noStrike" cap="none">
                <a:solidFill>
                  <a:srgbClr val="000000"/>
                </a:solidFill>
                <a:latin typeface="Arial Black"/>
                <a:ea typeface="Arial Black"/>
                <a:cs typeface="Arial Black"/>
                <a:sym typeface="Arial Black"/>
              </a:rPr>
              <a:t>       세계속의 고조선</a:t>
            </a:r>
            <a:endParaRPr/>
          </a:p>
        </p:txBody>
      </p:sp>
      <p:pic>
        <p:nvPicPr>
          <p:cNvPr id="50" name="Google Shape;50;p7" descr="고조선 연대표.png"/>
          <p:cNvPicPr preferRelativeResize="0"/>
          <p:nvPr/>
        </p:nvPicPr>
        <p:blipFill rotWithShape="1">
          <a:blip r:embed="rId6">
            <a:alphaModFix/>
          </a:blip>
          <a:srcRect/>
          <a:stretch/>
        </p:blipFill>
        <p:spPr>
          <a:xfrm>
            <a:off x="0" y="1928029"/>
            <a:ext cx="12192000" cy="4551937"/>
          </a:xfrm>
          <a:prstGeom prst="rect">
            <a:avLst/>
          </a:prstGeom>
          <a:noFill/>
          <a:ln>
            <a:noFill/>
          </a:ln>
          <a:effectLst>
            <a:outerShdw blurRad="101600" dist="54361" dir="5400000" rotWithShape="0">
              <a:srgbClr val="000000"/>
            </a:outerShdw>
          </a:effectLst>
        </p:spPr>
      </p:pic>
      <p:sp>
        <p:nvSpPr>
          <p:cNvPr id="51" name="Google Shape;51;p7"/>
          <p:cNvSpPr txBox="1"/>
          <p:nvPr/>
        </p:nvSpPr>
        <p:spPr>
          <a:xfrm>
            <a:off x="8369895" y="914272"/>
            <a:ext cx="4070430" cy="655961"/>
          </a:xfrm>
          <a:prstGeom prst="rect">
            <a:avLst/>
          </a:prstGeom>
          <a:noFill/>
          <a:ln>
            <a:noFill/>
          </a:ln>
        </p:spPr>
        <p:txBody>
          <a:bodyPr spcFirstLastPara="1" wrap="square" lIns="45700" tIns="45700" rIns="45700" bIns="45700" anchor="t" anchorCtr="0">
            <a:noAutofit/>
          </a:bodyPr>
          <a:lstStyle/>
          <a:p>
            <a:pPr marL="0" marR="0" lvl="0" indent="0" algn="l" rtl="0">
              <a:lnSpc>
                <a:spcPct val="120000"/>
              </a:lnSpc>
              <a:spcBef>
                <a:spcPts val="0"/>
              </a:spcBef>
              <a:spcAft>
                <a:spcPts val="0"/>
              </a:spcAft>
              <a:buClr>
                <a:srgbClr val="000000"/>
              </a:buClr>
              <a:buSzPts val="3500"/>
              <a:buFont typeface="Helvetica Neue"/>
              <a:buNone/>
            </a:pPr>
            <a:r>
              <a:rPr lang="en-US" sz="3500" b="1" i="0" u="none" strike="noStrike" cap="none">
                <a:solidFill>
                  <a:srgbClr val="000000"/>
                </a:solidFill>
                <a:latin typeface="Helvetica Neue"/>
                <a:ea typeface="Helvetica Neue"/>
                <a:cs typeface="Helvetica Neue"/>
                <a:sym typeface="Helvetica Neue"/>
              </a:rPr>
              <a:t>기원전 2333년</a:t>
            </a:r>
            <a:endParaRPr/>
          </a:p>
        </p:txBody>
      </p:sp>
      <p:pic>
        <p:nvPicPr>
          <p:cNvPr id="5" name="2">
            <a:hlinkClick r:id="" action="ppaction://media"/>
            <a:extLst>
              <a:ext uri="{FF2B5EF4-FFF2-40B4-BE49-F238E27FC236}">
                <a16:creationId xmlns:a16="http://schemas.microsoft.com/office/drawing/2014/main" id="{3076CAE9-3B10-4CFF-B5E9-1105C6FE667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36525" y="6236283"/>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34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pic>
        <p:nvPicPr>
          <p:cNvPr id="211" name="Google Shape;211;p25" descr="8조법 2.상해.png"/>
          <p:cNvPicPr preferRelativeResize="0"/>
          <p:nvPr/>
        </p:nvPicPr>
        <p:blipFill rotWithShape="1">
          <a:blip r:embed="rId7">
            <a:alphaModFix/>
          </a:blip>
          <a:srcRect l="5843" t="2104" r="9864" b="2101"/>
          <a:stretch/>
        </p:blipFill>
        <p:spPr>
          <a:xfrm>
            <a:off x="7031634" y="144352"/>
            <a:ext cx="4886326" cy="6569473"/>
          </a:xfrm>
          <a:custGeom>
            <a:avLst/>
            <a:gdLst/>
            <a:ahLst/>
            <a:cxnLst/>
            <a:rect l="l" t="t" r="r" b="b"/>
            <a:pathLst>
              <a:path w="21600" h="21600" extrusionOk="0">
                <a:moveTo>
                  <a:pt x="1982" y="0"/>
                </a:moveTo>
                <a:cubicBezTo>
                  <a:pt x="887" y="0"/>
                  <a:pt x="0" y="660"/>
                  <a:pt x="0" y="1475"/>
                </a:cubicBezTo>
                <a:lnTo>
                  <a:pt x="0" y="20124"/>
                </a:lnTo>
                <a:cubicBezTo>
                  <a:pt x="0" y="20939"/>
                  <a:pt x="887" y="21600"/>
                  <a:pt x="1982" y="21600"/>
                </a:cubicBezTo>
                <a:lnTo>
                  <a:pt x="19618" y="21600"/>
                </a:lnTo>
                <a:cubicBezTo>
                  <a:pt x="20713" y="21600"/>
                  <a:pt x="21600" y="20939"/>
                  <a:pt x="21600" y="20124"/>
                </a:cubicBezTo>
                <a:lnTo>
                  <a:pt x="21600" y="1475"/>
                </a:lnTo>
                <a:cubicBezTo>
                  <a:pt x="21600" y="660"/>
                  <a:pt x="20713" y="0"/>
                  <a:pt x="19618" y="0"/>
                </a:cubicBezTo>
                <a:lnTo>
                  <a:pt x="1982" y="0"/>
                </a:lnTo>
                <a:close/>
              </a:path>
            </a:pathLst>
          </a:custGeom>
          <a:noFill/>
          <a:ln>
            <a:noFill/>
          </a:ln>
          <a:effectLst>
            <a:outerShdw blurRad="647700" dist="50974" dir="406539" rotWithShape="0">
              <a:srgbClr val="000000"/>
            </a:outerShdw>
          </a:effectLst>
        </p:spPr>
      </p:pic>
      <p:sp>
        <p:nvSpPr>
          <p:cNvPr id="212" name="Google Shape;212;p25"/>
          <p:cNvSpPr/>
          <p:nvPr/>
        </p:nvSpPr>
        <p:spPr>
          <a:xfrm>
            <a:off x="713757" y="4128739"/>
            <a:ext cx="5615699" cy="2319247"/>
          </a:xfrm>
          <a:prstGeom prst="roundRect">
            <a:avLst>
              <a:gd name="adj" fmla="val 14424"/>
            </a:avLst>
          </a:prstGeom>
          <a:solidFill>
            <a:srgbClr val="FFFFFF"/>
          </a:solidFill>
          <a:ln>
            <a:noFill/>
          </a:ln>
          <a:effectLst>
            <a:outerShdw blurRad="50800" dist="50974" dir="406539" rotWithShape="0">
              <a:srgbClr val="000000"/>
            </a:outerShdw>
          </a:effectLst>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8D8881"/>
              </a:buClr>
              <a:buSzPts val="10000"/>
              <a:buFont typeface="Helvetica Neue"/>
              <a:buNone/>
            </a:pPr>
            <a:endParaRPr sz="10000" b="1" i="0" u="none" strike="noStrike" cap="none">
              <a:solidFill>
                <a:srgbClr val="8D8881"/>
              </a:solidFill>
              <a:latin typeface="Helvetica Neue"/>
              <a:ea typeface="Helvetica Neue"/>
              <a:cs typeface="Helvetica Neue"/>
              <a:sym typeface="Helvetica Neue"/>
            </a:endParaRPr>
          </a:p>
        </p:txBody>
      </p:sp>
      <p:sp>
        <p:nvSpPr>
          <p:cNvPr id="213" name="Google Shape;213;p25"/>
          <p:cNvSpPr txBox="1"/>
          <p:nvPr/>
        </p:nvSpPr>
        <p:spPr>
          <a:xfrm>
            <a:off x="796947" y="4175843"/>
            <a:ext cx="5539277" cy="2225037"/>
          </a:xfrm>
          <a:prstGeom prst="rect">
            <a:avLst/>
          </a:prstGeom>
          <a:noFill/>
          <a:ln>
            <a:noFill/>
          </a:ln>
        </p:spPr>
        <p:txBody>
          <a:bodyPr spcFirstLastPara="1" wrap="square" lIns="45700" tIns="45700" rIns="45700" bIns="45700" anchor="t" anchorCtr="0">
            <a:noAutofit/>
          </a:bodyPr>
          <a:lstStyle/>
          <a:p>
            <a:pPr marL="0" marR="0" lvl="0" indent="0" algn="ctr" rtl="0">
              <a:lnSpc>
                <a:spcPct val="100000"/>
              </a:lnSpc>
              <a:spcBef>
                <a:spcPts val="0"/>
              </a:spcBef>
              <a:spcAft>
                <a:spcPts val="0"/>
              </a:spcAft>
              <a:buClr>
                <a:srgbClr val="3E3B39"/>
              </a:buClr>
              <a:buSzPts val="4000"/>
              <a:buFont typeface="Arial Black"/>
              <a:buNone/>
            </a:pPr>
            <a:r>
              <a:rPr lang="en-US" sz="4000" b="0" i="0" u="none" strike="noStrike" cap="none" dirty="0">
                <a:solidFill>
                  <a:srgbClr val="3E3B39"/>
                </a:solidFill>
                <a:latin typeface="Arial Black"/>
                <a:ea typeface="Arial Black"/>
                <a:cs typeface="Arial Black"/>
                <a:sym typeface="Arial Black"/>
              </a:rPr>
              <a:t>사유 재산</a:t>
            </a:r>
            <a:endParaRPr dirty="0"/>
          </a:p>
          <a:p>
            <a:pPr marL="0" marR="0" lvl="0" indent="0" algn="ctr" rtl="0">
              <a:lnSpc>
                <a:spcPct val="100000"/>
              </a:lnSpc>
              <a:spcBef>
                <a:spcPts val="0"/>
              </a:spcBef>
              <a:spcAft>
                <a:spcPts val="0"/>
              </a:spcAft>
              <a:buClr>
                <a:srgbClr val="3E3B39"/>
              </a:buClr>
              <a:buSzPts val="4000"/>
              <a:buFont typeface="Arial Black"/>
              <a:buNone/>
            </a:pPr>
            <a:r>
              <a:rPr lang="en-US" sz="4000" b="0" i="0" u="none" strike="noStrike" cap="none" dirty="0">
                <a:solidFill>
                  <a:srgbClr val="3E3B39"/>
                </a:solidFill>
                <a:latin typeface="Arial Black"/>
                <a:ea typeface="Arial Black"/>
                <a:cs typeface="Arial Black"/>
                <a:sym typeface="Arial Black"/>
              </a:rPr>
              <a:t>농경 사회</a:t>
            </a:r>
            <a:endParaRPr dirty="0"/>
          </a:p>
          <a:p>
            <a:pPr marL="0" marR="0" lvl="0" indent="0" algn="ctr" rtl="0">
              <a:lnSpc>
                <a:spcPct val="100000"/>
              </a:lnSpc>
              <a:spcBef>
                <a:spcPts val="0"/>
              </a:spcBef>
              <a:spcAft>
                <a:spcPts val="0"/>
              </a:spcAft>
              <a:buClr>
                <a:srgbClr val="3E3B39"/>
              </a:buClr>
              <a:buSzPts val="4000"/>
              <a:buFont typeface="Arial Black"/>
              <a:buNone/>
            </a:pPr>
            <a:r>
              <a:rPr lang="en-US" sz="4000" b="0" i="0" u="none" strike="noStrike" cap="none" dirty="0">
                <a:solidFill>
                  <a:srgbClr val="3E3B39"/>
                </a:solidFill>
                <a:latin typeface="Arial Black"/>
                <a:ea typeface="Arial Black"/>
                <a:cs typeface="Arial Black"/>
                <a:sym typeface="Arial Black"/>
              </a:rPr>
              <a:t>노</a:t>
            </a:r>
            <a:r>
              <a:rPr lang="ko-KR" altLang="en-US" sz="4000" b="0" i="0" u="none" strike="noStrike" cap="none" dirty="0">
                <a:solidFill>
                  <a:srgbClr val="3E3B39"/>
                </a:solidFill>
                <a:latin typeface="Arial Black"/>
                <a:ea typeface="Arial Black"/>
                <a:cs typeface="Arial Black"/>
                <a:sym typeface="Arial Black"/>
              </a:rPr>
              <a:t>동</a:t>
            </a:r>
            <a:r>
              <a:rPr lang="en-US" sz="4000" b="0" i="0" u="none" strike="noStrike" cap="none" dirty="0">
                <a:solidFill>
                  <a:srgbClr val="3E3B39"/>
                </a:solidFill>
                <a:latin typeface="Arial Black"/>
                <a:ea typeface="Arial Black"/>
                <a:cs typeface="Arial Black"/>
                <a:sym typeface="Arial Black"/>
              </a:rPr>
              <a:t>력 중시</a:t>
            </a:r>
            <a:endParaRPr dirty="0"/>
          </a:p>
        </p:txBody>
      </p:sp>
      <p:pic>
        <p:nvPicPr>
          <p:cNvPr id="214" name="Google Shape;214;p25" descr="고조선 8조법 -2.png"/>
          <p:cNvPicPr preferRelativeResize="0"/>
          <p:nvPr/>
        </p:nvPicPr>
        <p:blipFill rotWithShape="1">
          <a:blip r:embed="rId8">
            <a:alphaModFix/>
          </a:blip>
          <a:srcRect/>
          <a:stretch/>
        </p:blipFill>
        <p:spPr>
          <a:xfrm>
            <a:off x="284980" y="-61268"/>
            <a:ext cx="6341689" cy="4506368"/>
          </a:xfrm>
          <a:prstGeom prst="rect">
            <a:avLst/>
          </a:prstGeom>
          <a:noFill/>
          <a:ln>
            <a:noFill/>
          </a:ln>
        </p:spPr>
      </p:pic>
      <p:pic>
        <p:nvPicPr>
          <p:cNvPr id="2" name="20">
            <a:hlinkClick r:id="" action="ppaction://media"/>
            <a:extLst>
              <a:ext uri="{FF2B5EF4-FFF2-40B4-BE49-F238E27FC236}">
                <a16:creationId xmlns:a16="http://schemas.microsoft.com/office/drawing/2014/main" id="{E19C5578-2560-4B07-B1E5-BFEFB8899DD7}"/>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26867" y="6370637"/>
            <a:ext cx="487363" cy="487363"/>
          </a:xfrm>
          <a:prstGeom prst="rect">
            <a:avLst/>
          </a:prstGeom>
        </p:spPr>
      </p:pic>
      <p:pic>
        <p:nvPicPr>
          <p:cNvPr id="3" name="20_2">
            <a:hlinkClick r:id="" action="ppaction://media"/>
            <a:extLst>
              <a:ext uri="{FF2B5EF4-FFF2-40B4-BE49-F238E27FC236}">
                <a16:creationId xmlns:a16="http://schemas.microsoft.com/office/drawing/2014/main" id="{A69E5636-7ADF-49EF-9A0A-A9F130C86747}"/>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697420" y="6370636"/>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30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3"/>
                                        </p:tgtEl>
                                        <p:attrNameLst>
                                          <p:attrName>style.visibility</p:attrName>
                                        </p:attrNameLst>
                                      </p:cBhvr>
                                      <p:to>
                                        <p:strVal val="visible"/>
                                      </p:to>
                                    </p:set>
                                  </p:childTnLst>
                                </p:cTn>
                              </p:par>
                              <p:par>
                                <p:cTn id="11" presetID="1" presetClass="mediacall" presetSubtype="0" fill="hold" nodeType="withEffect">
                                  <p:stCondLst>
                                    <p:cond delay="0"/>
                                  </p:stCondLst>
                                  <p:childTnLst>
                                    <p:cmd type="call" cmd="playFrom(0.0)">
                                      <p:cBhvr>
                                        <p:cTn id="12" dur="883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2"/>
                </p:tgtEl>
              </p:cMediaNode>
            </p:audio>
            <p:audio>
              <p:cMediaNode vol="80000">
                <p:cTn id="14" fill="hold" display="0">
                  <p:stCondLst>
                    <p:cond delay="indefinite"/>
                  </p:stCondLst>
                  <p:endCondLst>
                    <p:cond evt="onStopAudio" delay="0">
                      <p:tgtEl>
                        <p:sldTgt/>
                      </p:tgtEl>
                    </p:cond>
                  </p:endCondLst>
                </p:cTn>
                <p:tgtEl>
                  <p:spTgt spid="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26"/>
          <p:cNvSpPr/>
          <p:nvPr/>
        </p:nvSpPr>
        <p:spPr>
          <a:xfrm>
            <a:off x="5831346" y="4291505"/>
            <a:ext cx="5750507" cy="2300828"/>
          </a:xfrm>
          <a:prstGeom prst="roundRect">
            <a:avLst>
              <a:gd name="adj" fmla="val 14539"/>
            </a:avLst>
          </a:prstGeom>
          <a:solidFill>
            <a:srgbClr val="FFFFFF"/>
          </a:solidFill>
          <a:ln>
            <a:noFill/>
          </a:ln>
          <a:effectLst>
            <a:outerShdw blurRad="50800" dist="50974" dir="406539" rotWithShape="0">
              <a:srgbClr val="000000"/>
            </a:outerShdw>
          </a:effectLst>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8D8881"/>
              </a:buClr>
              <a:buSzPts val="10000"/>
              <a:buFont typeface="Helvetica Neue"/>
              <a:buNone/>
            </a:pPr>
            <a:endParaRPr sz="10000" b="1" i="0" u="none" strike="noStrike" cap="none">
              <a:solidFill>
                <a:srgbClr val="8D8881"/>
              </a:solidFill>
              <a:latin typeface="Helvetica Neue"/>
              <a:ea typeface="Helvetica Neue"/>
              <a:cs typeface="Helvetica Neue"/>
              <a:sym typeface="Helvetica Neue"/>
            </a:endParaRPr>
          </a:p>
        </p:txBody>
      </p:sp>
      <p:pic>
        <p:nvPicPr>
          <p:cNvPr id="220" name="Google Shape;220;p26" descr="8조법 노비.png"/>
          <p:cNvPicPr preferRelativeResize="0"/>
          <p:nvPr/>
        </p:nvPicPr>
        <p:blipFill rotWithShape="1">
          <a:blip r:embed="rId7">
            <a:alphaModFix/>
          </a:blip>
          <a:srcRect l="16605" t="330" r="8038" b="330"/>
          <a:stretch/>
        </p:blipFill>
        <p:spPr>
          <a:xfrm>
            <a:off x="300459" y="144262"/>
            <a:ext cx="4886326" cy="6569473"/>
          </a:xfrm>
          <a:custGeom>
            <a:avLst/>
            <a:gdLst/>
            <a:ahLst/>
            <a:cxnLst/>
            <a:rect l="l" t="t" r="r" b="b"/>
            <a:pathLst>
              <a:path w="21600" h="21600" extrusionOk="0">
                <a:moveTo>
                  <a:pt x="1651" y="0"/>
                </a:moveTo>
                <a:cubicBezTo>
                  <a:pt x="739" y="0"/>
                  <a:pt x="0" y="550"/>
                  <a:pt x="0" y="1228"/>
                </a:cubicBezTo>
                <a:lnTo>
                  <a:pt x="0" y="20372"/>
                </a:lnTo>
                <a:cubicBezTo>
                  <a:pt x="0" y="21050"/>
                  <a:pt x="739" y="21600"/>
                  <a:pt x="1651" y="21600"/>
                </a:cubicBezTo>
                <a:lnTo>
                  <a:pt x="19949" y="21600"/>
                </a:lnTo>
                <a:cubicBezTo>
                  <a:pt x="20861" y="21600"/>
                  <a:pt x="21600" y="21050"/>
                  <a:pt x="21600" y="20372"/>
                </a:cubicBezTo>
                <a:lnTo>
                  <a:pt x="21600" y="1228"/>
                </a:lnTo>
                <a:cubicBezTo>
                  <a:pt x="21600" y="550"/>
                  <a:pt x="20861" y="0"/>
                  <a:pt x="19949" y="0"/>
                </a:cubicBezTo>
                <a:lnTo>
                  <a:pt x="1651" y="0"/>
                </a:lnTo>
                <a:close/>
              </a:path>
            </a:pathLst>
          </a:custGeom>
          <a:noFill/>
          <a:ln>
            <a:noFill/>
          </a:ln>
          <a:effectLst>
            <a:outerShdw blurRad="139700" dist="50974" dir="406539" rotWithShape="0">
              <a:srgbClr val="000000"/>
            </a:outerShdw>
          </a:effectLst>
        </p:spPr>
      </p:pic>
      <p:sp>
        <p:nvSpPr>
          <p:cNvPr id="221" name="Google Shape;221;p26"/>
          <p:cNvSpPr txBox="1"/>
          <p:nvPr/>
        </p:nvSpPr>
        <p:spPr>
          <a:xfrm>
            <a:off x="5912520" y="4354800"/>
            <a:ext cx="5588159" cy="2225037"/>
          </a:xfrm>
          <a:prstGeom prst="rect">
            <a:avLst/>
          </a:prstGeom>
          <a:noFill/>
          <a:ln>
            <a:noFill/>
          </a:ln>
        </p:spPr>
        <p:txBody>
          <a:bodyPr spcFirstLastPara="1" wrap="square" lIns="45700" tIns="45700" rIns="45700" bIns="45700" anchor="t" anchorCtr="0">
            <a:noAutofit/>
          </a:bodyPr>
          <a:lstStyle/>
          <a:p>
            <a:pPr marL="0" marR="0" lvl="0" indent="0" algn="ctr" rtl="0">
              <a:lnSpc>
                <a:spcPct val="100000"/>
              </a:lnSpc>
              <a:spcBef>
                <a:spcPts val="0"/>
              </a:spcBef>
              <a:spcAft>
                <a:spcPts val="0"/>
              </a:spcAft>
              <a:buClr>
                <a:srgbClr val="3E3B39"/>
              </a:buClr>
              <a:buSzPts val="4000"/>
              <a:buFont typeface="Arial Black"/>
              <a:buNone/>
            </a:pPr>
            <a:r>
              <a:rPr lang="en-US" sz="4000" b="0" i="0" u="none" strike="noStrike" cap="none" dirty="0">
                <a:solidFill>
                  <a:srgbClr val="3E3B39"/>
                </a:solidFill>
                <a:latin typeface="Arial Black"/>
                <a:ea typeface="Arial Black"/>
                <a:cs typeface="Arial Black"/>
                <a:sym typeface="Arial Black"/>
              </a:rPr>
              <a:t>신분 제도</a:t>
            </a:r>
            <a:endParaRPr sz="3500" b="1" i="0" u="none" strike="noStrike" cap="none" dirty="0">
              <a:solidFill>
                <a:srgbClr val="05273E"/>
              </a:solidFill>
              <a:latin typeface="Helvetica Neue"/>
              <a:ea typeface="Helvetica Neue"/>
              <a:cs typeface="Helvetica Neue"/>
              <a:sym typeface="Helvetica Neue"/>
            </a:endParaRPr>
          </a:p>
          <a:p>
            <a:pPr marL="0" marR="0" lvl="0" indent="0" algn="ctr" rtl="0">
              <a:lnSpc>
                <a:spcPct val="100000"/>
              </a:lnSpc>
              <a:spcBef>
                <a:spcPts val="0"/>
              </a:spcBef>
              <a:spcAft>
                <a:spcPts val="0"/>
              </a:spcAft>
              <a:buClr>
                <a:srgbClr val="3E3B39"/>
              </a:buClr>
              <a:buSzPts val="4000"/>
              <a:buFont typeface="Arial Black"/>
              <a:buNone/>
            </a:pPr>
            <a:r>
              <a:rPr lang="en-US" sz="4000" b="0" i="0" u="none" strike="noStrike" cap="none" dirty="0">
                <a:solidFill>
                  <a:srgbClr val="3E3B39"/>
                </a:solidFill>
                <a:latin typeface="Arial Black"/>
                <a:ea typeface="Arial Black"/>
                <a:cs typeface="Arial Black"/>
                <a:sym typeface="Arial Black"/>
              </a:rPr>
              <a:t>계급 사회</a:t>
            </a:r>
            <a:endParaRPr sz="3500" b="1" i="0" u="none" strike="noStrike" cap="none" dirty="0">
              <a:solidFill>
                <a:srgbClr val="05273E"/>
              </a:solidFill>
              <a:latin typeface="Helvetica Neue"/>
              <a:ea typeface="Helvetica Neue"/>
              <a:cs typeface="Helvetica Neue"/>
              <a:sym typeface="Helvetica Neue"/>
            </a:endParaRPr>
          </a:p>
          <a:p>
            <a:pPr marL="0" marR="0" lvl="0" indent="0" algn="ctr" rtl="0">
              <a:lnSpc>
                <a:spcPct val="100000"/>
              </a:lnSpc>
              <a:spcBef>
                <a:spcPts val="0"/>
              </a:spcBef>
              <a:spcAft>
                <a:spcPts val="0"/>
              </a:spcAft>
              <a:buClr>
                <a:srgbClr val="3E3B39"/>
              </a:buClr>
              <a:buSzPts val="4000"/>
              <a:buFont typeface="Arial Black"/>
              <a:buNone/>
            </a:pPr>
            <a:r>
              <a:rPr lang="en-US" sz="4000" b="0" i="0" u="none" strike="noStrike" cap="none" dirty="0">
                <a:solidFill>
                  <a:srgbClr val="3E3B39"/>
                </a:solidFill>
                <a:latin typeface="Arial Black"/>
                <a:ea typeface="Arial Black"/>
                <a:cs typeface="Arial Black"/>
                <a:sym typeface="Arial Black"/>
              </a:rPr>
              <a:t>화폐 사용</a:t>
            </a:r>
            <a:endParaRPr dirty="0"/>
          </a:p>
        </p:txBody>
      </p:sp>
      <p:pic>
        <p:nvPicPr>
          <p:cNvPr id="222" name="Google Shape;222;p26" descr="고조선 8조법 -3.png"/>
          <p:cNvPicPr preferRelativeResize="0"/>
          <p:nvPr/>
        </p:nvPicPr>
        <p:blipFill rotWithShape="1">
          <a:blip r:embed="rId8">
            <a:alphaModFix/>
          </a:blip>
          <a:srcRect/>
          <a:stretch/>
        </p:blipFill>
        <p:spPr>
          <a:xfrm>
            <a:off x="5467962" y="-72281"/>
            <a:ext cx="6385068" cy="4537192"/>
          </a:xfrm>
          <a:prstGeom prst="rect">
            <a:avLst/>
          </a:prstGeom>
          <a:noFill/>
          <a:ln>
            <a:noFill/>
          </a:ln>
        </p:spPr>
      </p:pic>
      <p:pic>
        <p:nvPicPr>
          <p:cNvPr id="2" name="21_1">
            <a:hlinkClick r:id="" action="ppaction://media"/>
            <a:extLst>
              <a:ext uri="{FF2B5EF4-FFF2-40B4-BE49-F238E27FC236}">
                <a16:creationId xmlns:a16="http://schemas.microsoft.com/office/drawing/2014/main" id="{DC30A43A-4C3A-425B-A134-1DD710265254}"/>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216379" y="6373048"/>
            <a:ext cx="487363" cy="487363"/>
          </a:xfrm>
          <a:prstGeom prst="rect">
            <a:avLst/>
          </a:prstGeom>
        </p:spPr>
      </p:pic>
      <p:pic>
        <p:nvPicPr>
          <p:cNvPr id="3" name="21_2">
            <a:hlinkClick r:id="" action="ppaction://media"/>
            <a:extLst>
              <a:ext uri="{FF2B5EF4-FFF2-40B4-BE49-F238E27FC236}">
                <a16:creationId xmlns:a16="http://schemas.microsoft.com/office/drawing/2014/main" id="{A7918A63-7ADC-4A89-A93D-E632DE0D38A9}"/>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42635" y="6379174"/>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416"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1"/>
                                        </p:tgtEl>
                                        <p:attrNameLst>
                                          <p:attrName>style.visibility</p:attrName>
                                        </p:attrNameLst>
                                      </p:cBhvr>
                                      <p:to>
                                        <p:strVal val="visible"/>
                                      </p:to>
                                    </p:set>
                                  </p:childTnLst>
                                </p:cTn>
                              </p:par>
                              <p:par>
                                <p:cTn id="11" presetID="1" presetClass="mediacall" presetSubtype="0" fill="hold" nodeType="withEffect">
                                  <p:stCondLst>
                                    <p:cond delay="0"/>
                                  </p:stCondLst>
                                  <p:childTnLst>
                                    <p:cmd type="call" cmd="playFrom(0.0)">
                                      <p:cBhvr>
                                        <p:cTn id="12" dur="581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2"/>
                </p:tgtEl>
              </p:cMediaNode>
            </p:audio>
            <p:audio>
              <p:cMediaNode vol="80000">
                <p:cTn id="14"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8" name="Google Shape;228;p27"/>
          <p:cNvSpPr txBox="1"/>
          <p:nvPr/>
        </p:nvSpPr>
        <p:spPr>
          <a:xfrm>
            <a:off x="5716857" y="3249932"/>
            <a:ext cx="834263" cy="535937"/>
          </a:xfrm>
          <a:prstGeom prst="rect">
            <a:avLst/>
          </a:prstGeom>
          <a:noFill/>
          <a:ln>
            <a:noFill/>
          </a:ln>
        </p:spPr>
        <p:txBody>
          <a:bodyPr spcFirstLastPara="1" wrap="square" lIns="45700" tIns="45700" rIns="45700" bIns="45700" anchor="t" anchorCtr="0">
            <a:noAutofit/>
          </a:bodyPr>
          <a:lstStyle/>
          <a:p>
            <a:pPr marL="0" marR="0" lvl="0" indent="0" algn="l" rtl="0">
              <a:lnSpc>
                <a:spcPct val="120000"/>
              </a:lnSpc>
              <a:spcBef>
                <a:spcPts val="0"/>
              </a:spcBef>
              <a:spcAft>
                <a:spcPts val="0"/>
              </a:spcAft>
              <a:buClr>
                <a:srgbClr val="FFFFFF"/>
              </a:buClr>
              <a:buSzPts val="2900"/>
              <a:buFont typeface="Helvetica Neue"/>
              <a:buNone/>
            </a:pPr>
            <a:endParaRPr sz="2900" b="1" i="0" u="none" strike="noStrike" cap="none">
              <a:solidFill>
                <a:srgbClr val="FFFFFF"/>
              </a:solidFill>
              <a:latin typeface="Helvetica Neue"/>
              <a:ea typeface="Helvetica Neue"/>
              <a:cs typeface="Helvetica Neue"/>
              <a:sym typeface="Helvetica Neue"/>
            </a:endParaRPr>
          </a:p>
        </p:txBody>
      </p:sp>
      <p:sp>
        <p:nvSpPr>
          <p:cNvPr id="229" name="Google Shape;229;p27"/>
          <p:cNvSpPr txBox="1"/>
          <p:nvPr/>
        </p:nvSpPr>
        <p:spPr>
          <a:xfrm>
            <a:off x="2201064" y="6450325"/>
            <a:ext cx="10050900" cy="345300"/>
          </a:xfrm>
          <a:prstGeom prst="rect">
            <a:avLst/>
          </a:prstGeom>
          <a:noFill/>
          <a:ln>
            <a:noFill/>
          </a:ln>
        </p:spPr>
        <p:txBody>
          <a:bodyPr spcFirstLastPara="1" wrap="square" lIns="45700" tIns="45700" rIns="45700" bIns="45700" anchor="t" anchorCtr="0">
            <a:noAutofit/>
          </a:bodyPr>
          <a:lstStyle/>
          <a:p>
            <a:pPr marL="0" marR="0" lvl="0" indent="0" algn="l" rtl="0">
              <a:lnSpc>
                <a:spcPct val="100000"/>
              </a:lnSpc>
              <a:spcBef>
                <a:spcPts val="0"/>
              </a:spcBef>
              <a:spcAft>
                <a:spcPts val="0"/>
              </a:spcAft>
              <a:buClr>
                <a:srgbClr val="941100"/>
              </a:buClr>
              <a:buSzPts val="1700"/>
              <a:buFont typeface="Helvetica Neue"/>
              <a:buNone/>
            </a:pPr>
            <a:r>
              <a:rPr lang="en-US" sz="1700" b="1" i="0" u="none" strike="noStrike" cap="none">
                <a:solidFill>
                  <a:srgbClr val="941100"/>
                </a:solidFill>
                <a:latin typeface="Helvetica Neue"/>
                <a:ea typeface="Helvetica Neue"/>
                <a:cs typeface="Helvetica Neue"/>
                <a:sym typeface="Helvetica Neue"/>
              </a:rPr>
              <a:t>https://www.youtube.com/watch?v=UUwMMgX2hOw&amp;feature=emb_title</a:t>
            </a:r>
            <a:endParaRPr/>
          </a:p>
        </p:txBody>
      </p:sp>
      <p:sp>
        <p:nvSpPr>
          <p:cNvPr id="230" name="Google Shape;230;p27"/>
          <p:cNvSpPr/>
          <p:nvPr/>
        </p:nvSpPr>
        <p:spPr>
          <a:xfrm>
            <a:off x="1646764" y="6463031"/>
            <a:ext cx="492969" cy="304882"/>
          </a:xfrm>
          <a:prstGeom prst="rightArrow">
            <a:avLst>
              <a:gd name="adj1" fmla="val 32000"/>
              <a:gd name="adj2" fmla="val 103483"/>
            </a:avLst>
          </a:prstGeom>
          <a:solidFill>
            <a:srgbClr val="FFFFFF"/>
          </a:solidFill>
          <a:ln w="25400" cap="flat" cmpd="sng">
            <a:solidFill>
              <a:schemeClr val="accent1"/>
            </a:solidFill>
            <a:prstDash val="solid"/>
            <a:round/>
            <a:headEnd type="none" w="sm" len="sm"/>
            <a:tailEnd type="none" w="sm" len="sm"/>
          </a:ln>
          <a:effectLst>
            <a:outerShdw blurRad="63500" dist="25400" dir="5400000" rotWithShape="0">
              <a:srgbClr val="000000">
                <a:alpha val="60000"/>
              </a:srgbClr>
            </a:outerShdw>
          </a:effectLst>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5273E"/>
              </a:buClr>
              <a:buSzPts val="4000"/>
              <a:buFont typeface="Helvetica Neue"/>
              <a:buNone/>
            </a:pPr>
            <a:endParaRPr sz="4000" b="1" i="0" u="none" strike="noStrike" cap="none">
              <a:solidFill>
                <a:srgbClr val="05273E"/>
              </a:solidFill>
              <a:latin typeface="Helvetica Neue"/>
              <a:ea typeface="Helvetica Neue"/>
              <a:cs typeface="Helvetica Neue"/>
              <a:sym typeface="Helvetica Neue"/>
            </a:endParaRPr>
          </a:p>
        </p:txBody>
      </p:sp>
      <p:pic>
        <p:nvPicPr>
          <p:cNvPr id="2" name="Online Media 1" title="[5학년ㅣ사회] 고조선의 법과 문화유산 알아보기ㅣ 5학년 2학기/1. 옛사람들의 삶과 문화/1-1. 나라의 등장과 발전">
            <a:hlinkClick r:id="" action="ppaction://media"/>
            <a:extLst>
              <a:ext uri="{FF2B5EF4-FFF2-40B4-BE49-F238E27FC236}">
                <a16:creationId xmlns:a16="http://schemas.microsoft.com/office/drawing/2014/main" id="{2CDB64D7-ADB3-4ED7-86CC-9CDCD59DE613}"/>
              </a:ext>
            </a:extLst>
          </p:cNvPr>
          <p:cNvPicPr>
            <a:picLocks noRot="1" noChangeAspect="1"/>
          </p:cNvPicPr>
          <p:nvPr>
            <a:videoFile r:link="rId1"/>
          </p:nvPr>
        </p:nvPicPr>
        <p:blipFill>
          <a:blip r:embed="rId6"/>
          <a:stretch>
            <a:fillRect/>
          </a:stretch>
        </p:blipFill>
        <p:spPr>
          <a:xfrm>
            <a:off x="386184" y="-206"/>
            <a:ext cx="11416869" cy="6450531"/>
          </a:xfrm>
          <a:prstGeom prst="rect">
            <a:avLst/>
          </a:prstGeom>
        </p:spPr>
      </p:pic>
      <p:pic>
        <p:nvPicPr>
          <p:cNvPr id="3" name="22">
            <a:hlinkClick r:id="" action="ppaction://media"/>
            <a:extLst>
              <a:ext uri="{FF2B5EF4-FFF2-40B4-BE49-F238E27FC236}">
                <a16:creationId xmlns:a16="http://schemas.microsoft.com/office/drawing/2014/main" id="{1652502C-C3D4-450F-B631-8FBFD319C589}"/>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42502" y="6280550"/>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13"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2"/>
                </p:tgtEl>
              </p:cMediaNode>
            </p:video>
            <p:seq concurrent="1" nextAc="seek">
              <p:cTn id="12" restart="whenNotActive" fill="hold" evtFilter="cancelBubble" nodeType="interactiveSeq">
                <p:stCondLst>
                  <p:cond evt="onClick" delay="0">
                    <p:tgtEl>
                      <p:spTgt spid="2"/>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2"/>
                                        </p:tgtEl>
                                      </p:cBhvr>
                                    </p:cmd>
                                  </p:childTnLst>
                                </p:cTn>
                              </p:par>
                            </p:childTnLst>
                          </p:cTn>
                        </p:par>
                      </p:childTnLst>
                    </p:cTn>
                  </p:par>
                </p:childTnLst>
              </p:cTn>
              <p:nextCondLst>
                <p:cond evt="onClick" delay="0">
                  <p:tgtEl>
                    <p:spTgt spid="2"/>
                  </p:tgtEl>
                </p:cond>
              </p:nextCondLst>
            </p:seq>
            <p:audio>
              <p:cMediaNode vol="80000">
                <p:cTn id="17" fill="hold" display="0">
                  <p:stCondLst>
                    <p:cond delay="indefinite"/>
                  </p:stCondLst>
                  <p:endCondLst>
                    <p:cond evt="onStopAudio" delay="0">
                      <p:tgtEl>
                        <p:sldTgt/>
                      </p:tgtEl>
                    </p:cond>
                  </p:endCondLst>
                </p:cTn>
                <p:tgtEl>
                  <p:spTgt spid="3"/>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28"/>
          <p:cNvSpPr txBox="1"/>
          <p:nvPr/>
        </p:nvSpPr>
        <p:spPr>
          <a:xfrm>
            <a:off x="591157" y="2483415"/>
            <a:ext cx="4227305" cy="773949"/>
          </a:xfrm>
          <a:prstGeom prst="rect">
            <a:avLst/>
          </a:prstGeom>
          <a:noFill/>
          <a:ln>
            <a:noFill/>
          </a:ln>
          <a:effectLst>
            <a:outerShdw blurRad="482600" rotWithShape="0">
              <a:srgbClr val="000000">
                <a:alpha val="33333"/>
              </a:srgbClr>
            </a:outerShdw>
          </a:effectLst>
        </p:spPr>
        <p:txBody>
          <a:bodyPr spcFirstLastPara="1" wrap="square" lIns="50800" tIns="50800" rIns="50800" bIns="50800" anchor="ctr" anchorCtr="0">
            <a:noAutofit/>
          </a:bodyPr>
          <a:lstStyle/>
          <a:p>
            <a:pPr marL="0" marR="0" lvl="1" indent="0" algn="l" rtl="0">
              <a:lnSpc>
                <a:spcPct val="120000"/>
              </a:lnSpc>
              <a:spcBef>
                <a:spcPts val="0"/>
              </a:spcBef>
              <a:spcAft>
                <a:spcPts val="0"/>
              </a:spcAft>
              <a:buClr>
                <a:srgbClr val="FFFFFF"/>
              </a:buClr>
              <a:buSzPts val="4200"/>
              <a:buFont typeface="Helvetica Neue"/>
              <a:buNone/>
            </a:pPr>
            <a:r>
              <a:rPr lang="en-US" sz="4200" b="1" i="0" u="none" strike="noStrike" cap="none">
                <a:solidFill>
                  <a:srgbClr val="FFFFFF"/>
                </a:solidFill>
                <a:latin typeface="Helvetica Neue"/>
                <a:ea typeface="Helvetica Neue"/>
                <a:cs typeface="Helvetica Neue"/>
                <a:sym typeface="Helvetica Neue"/>
              </a:rPr>
              <a:t>무역 경로</a:t>
            </a:r>
            <a:endParaRPr/>
          </a:p>
        </p:txBody>
      </p:sp>
      <p:sp>
        <p:nvSpPr>
          <p:cNvPr id="236" name="Google Shape;236;p28"/>
          <p:cNvSpPr txBox="1"/>
          <p:nvPr/>
        </p:nvSpPr>
        <p:spPr>
          <a:xfrm>
            <a:off x="-26255" y="744087"/>
            <a:ext cx="5138940" cy="990601"/>
          </a:xfrm>
          <a:prstGeom prst="rect">
            <a:avLst/>
          </a:prstGeom>
          <a:blipFill rotWithShape="1">
            <a:blip r:embed="rId5">
              <a:alphaModFix/>
            </a:blip>
            <a:stretch>
              <a:fillRect/>
            </a:stretch>
          </a:blipFill>
          <a:ln>
            <a:noFill/>
          </a:ln>
          <a:effectLst>
            <a:outerShdw blurRad="114300" dist="25400" dir="5760000" rotWithShape="0">
              <a:srgbClr val="000000"/>
            </a:outerShdw>
          </a:effectLst>
        </p:spPr>
        <p:txBody>
          <a:bodyPr spcFirstLastPara="1" wrap="square" lIns="50800" tIns="50800" rIns="50800" bIns="50800" anchor="ctr" anchorCtr="0">
            <a:noAutofit/>
          </a:bodyPr>
          <a:lstStyle/>
          <a:p>
            <a:pPr marL="0" marR="0" lvl="0" indent="0" algn="l" rtl="0">
              <a:lnSpc>
                <a:spcPct val="100000"/>
              </a:lnSpc>
              <a:spcBef>
                <a:spcPts val="0"/>
              </a:spcBef>
              <a:spcAft>
                <a:spcPts val="0"/>
              </a:spcAft>
              <a:buClr>
                <a:srgbClr val="000000"/>
              </a:buClr>
              <a:buSzPts val="5000"/>
              <a:buFont typeface="Arial Black"/>
              <a:buNone/>
            </a:pPr>
            <a:r>
              <a:rPr lang="en-US" sz="5000" b="0" i="0" u="none" strike="noStrike" cap="none">
                <a:solidFill>
                  <a:srgbClr val="000000"/>
                </a:solidFill>
                <a:latin typeface="Arial Black"/>
                <a:ea typeface="Arial Black"/>
                <a:cs typeface="Arial Black"/>
                <a:sym typeface="Arial Black"/>
              </a:rPr>
              <a:t>   경제</a:t>
            </a:r>
            <a:endParaRPr/>
          </a:p>
        </p:txBody>
      </p:sp>
      <p:pic>
        <p:nvPicPr>
          <p:cNvPr id="237" name="Google Shape;237;p28" descr="스크린샷 2021-01-07 오전 7.21.07.png"/>
          <p:cNvPicPr preferRelativeResize="0"/>
          <p:nvPr/>
        </p:nvPicPr>
        <p:blipFill rotWithShape="1">
          <a:blip r:embed="rId6">
            <a:alphaModFix/>
          </a:blip>
          <a:srcRect l="433" t="422" r="11299" b="672"/>
          <a:stretch/>
        </p:blipFill>
        <p:spPr>
          <a:xfrm>
            <a:off x="4493145" y="264118"/>
            <a:ext cx="7429501" cy="6299201"/>
          </a:xfrm>
          <a:custGeom>
            <a:avLst/>
            <a:gdLst/>
            <a:ahLst/>
            <a:cxnLst/>
            <a:rect l="l" t="t" r="r" b="b"/>
            <a:pathLst>
              <a:path w="21600" h="21600" extrusionOk="0">
                <a:moveTo>
                  <a:pt x="1618" y="0"/>
                </a:moveTo>
                <a:cubicBezTo>
                  <a:pt x="724" y="0"/>
                  <a:pt x="0" y="854"/>
                  <a:pt x="0" y="1909"/>
                </a:cubicBezTo>
                <a:lnTo>
                  <a:pt x="0" y="19689"/>
                </a:lnTo>
                <a:cubicBezTo>
                  <a:pt x="0" y="20743"/>
                  <a:pt x="724" y="21600"/>
                  <a:pt x="1618" y="21600"/>
                </a:cubicBezTo>
                <a:lnTo>
                  <a:pt x="19982" y="21600"/>
                </a:lnTo>
                <a:cubicBezTo>
                  <a:pt x="20876" y="21600"/>
                  <a:pt x="21600" y="20743"/>
                  <a:pt x="21600" y="19689"/>
                </a:cubicBezTo>
                <a:lnTo>
                  <a:pt x="21600" y="1909"/>
                </a:lnTo>
                <a:cubicBezTo>
                  <a:pt x="21600" y="854"/>
                  <a:pt x="20876" y="0"/>
                  <a:pt x="19982" y="0"/>
                </a:cubicBezTo>
                <a:lnTo>
                  <a:pt x="1618" y="0"/>
                </a:lnTo>
                <a:close/>
              </a:path>
            </a:pathLst>
          </a:custGeom>
          <a:noFill/>
          <a:ln>
            <a:noFill/>
          </a:ln>
          <a:effectLst>
            <a:outerShdw blurRad="152400" dist="50974" dir="406539" rotWithShape="0">
              <a:srgbClr val="000000"/>
            </a:outerShdw>
          </a:effectLst>
        </p:spPr>
      </p:pic>
      <p:pic>
        <p:nvPicPr>
          <p:cNvPr id="2" name="23">
            <a:hlinkClick r:id="" action="ppaction://media"/>
            <a:extLst>
              <a:ext uri="{FF2B5EF4-FFF2-40B4-BE49-F238E27FC236}">
                <a16:creationId xmlns:a16="http://schemas.microsoft.com/office/drawing/2014/main" id="{FFE8BA01-E9CE-4612-942F-C664C72C5A8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3794" y="6319637"/>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09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pic>
        <p:nvPicPr>
          <p:cNvPr id="242" name="Google Shape;242;p29" descr="고조선 중개무역.png"/>
          <p:cNvPicPr preferRelativeResize="0"/>
          <p:nvPr/>
        </p:nvPicPr>
        <p:blipFill rotWithShape="1">
          <a:blip r:embed="rId5">
            <a:alphaModFix/>
          </a:blip>
          <a:srcRect t="786" b="6023"/>
          <a:stretch/>
        </p:blipFill>
        <p:spPr>
          <a:xfrm>
            <a:off x="430395" y="1782636"/>
            <a:ext cx="7014766" cy="4775994"/>
          </a:xfrm>
          <a:custGeom>
            <a:avLst/>
            <a:gdLst/>
            <a:ahLst/>
            <a:cxnLst/>
            <a:rect l="l" t="t" r="r" b="b"/>
            <a:pathLst>
              <a:path w="21600" h="21600" extrusionOk="0">
                <a:moveTo>
                  <a:pt x="1552" y="0"/>
                </a:moveTo>
                <a:cubicBezTo>
                  <a:pt x="735" y="0"/>
                  <a:pt x="72" y="923"/>
                  <a:pt x="0" y="2095"/>
                </a:cubicBezTo>
                <a:lnTo>
                  <a:pt x="0" y="19505"/>
                </a:lnTo>
                <a:cubicBezTo>
                  <a:pt x="72" y="20677"/>
                  <a:pt x="735" y="21600"/>
                  <a:pt x="1552" y="21600"/>
                </a:cubicBezTo>
                <a:lnTo>
                  <a:pt x="20049" y="21600"/>
                </a:lnTo>
                <a:cubicBezTo>
                  <a:pt x="20862" y="21600"/>
                  <a:pt x="21523" y="20687"/>
                  <a:pt x="21600" y="19523"/>
                </a:cubicBezTo>
                <a:lnTo>
                  <a:pt x="21600" y="2077"/>
                </a:lnTo>
                <a:cubicBezTo>
                  <a:pt x="21523" y="913"/>
                  <a:pt x="20862" y="0"/>
                  <a:pt x="20049" y="0"/>
                </a:cubicBezTo>
                <a:lnTo>
                  <a:pt x="1552" y="0"/>
                </a:lnTo>
                <a:close/>
              </a:path>
            </a:pathLst>
          </a:custGeom>
          <a:noFill/>
          <a:ln>
            <a:noFill/>
          </a:ln>
          <a:effectLst>
            <a:outerShdw blurRad="50800" dist="50974" dir="406539" rotWithShape="0">
              <a:srgbClr val="000000"/>
            </a:outerShdw>
          </a:effectLst>
        </p:spPr>
      </p:pic>
      <p:sp>
        <p:nvSpPr>
          <p:cNvPr id="243" name="Google Shape;243;p29"/>
          <p:cNvSpPr txBox="1"/>
          <p:nvPr/>
        </p:nvSpPr>
        <p:spPr>
          <a:xfrm>
            <a:off x="7585275" y="5469900"/>
            <a:ext cx="2008500" cy="535800"/>
          </a:xfrm>
          <a:prstGeom prst="rect">
            <a:avLst/>
          </a:prstGeom>
          <a:noFill/>
          <a:ln>
            <a:noFill/>
          </a:ln>
        </p:spPr>
        <p:txBody>
          <a:bodyPr spcFirstLastPara="1" wrap="square" lIns="45700" tIns="45700" rIns="45700" bIns="45700" anchor="t" anchorCtr="0">
            <a:noAutofit/>
          </a:bodyPr>
          <a:lstStyle/>
          <a:p>
            <a:pPr marL="0" marR="0" lvl="0" indent="0" algn="ctr" rtl="0">
              <a:lnSpc>
                <a:spcPct val="120000"/>
              </a:lnSpc>
              <a:spcBef>
                <a:spcPts val="0"/>
              </a:spcBef>
              <a:spcAft>
                <a:spcPts val="0"/>
              </a:spcAft>
              <a:buClr>
                <a:srgbClr val="FFFFFF"/>
              </a:buClr>
              <a:buSzPts val="2900"/>
              <a:buFont typeface="Helvetica Neue"/>
              <a:buNone/>
            </a:pPr>
            <a:r>
              <a:rPr lang="en-US" sz="2900" b="1" i="0" u="none" strike="noStrike" cap="none">
                <a:solidFill>
                  <a:srgbClr val="FFFFFF"/>
                </a:solidFill>
                <a:latin typeface="Helvetica Neue"/>
                <a:ea typeface="Helvetica Neue"/>
                <a:cs typeface="Helvetica Neue"/>
                <a:sym typeface="Helvetica Neue"/>
              </a:rPr>
              <a:t>구리</a:t>
            </a:r>
            <a:endParaRPr/>
          </a:p>
        </p:txBody>
      </p:sp>
      <p:sp>
        <p:nvSpPr>
          <p:cNvPr id="244" name="Google Shape;244;p29"/>
          <p:cNvSpPr/>
          <p:nvPr/>
        </p:nvSpPr>
        <p:spPr>
          <a:xfrm>
            <a:off x="5627603" y="559637"/>
            <a:ext cx="2448980" cy="2261149"/>
          </a:xfrm>
          <a:prstGeom prst="wedgeEllipseCallout">
            <a:avLst>
              <a:gd name="adj1" fmla="val -58922"/>
              <a:gd name="adj2" fmla="val 16264"/>
            </a:avLst>
          </a:prstGeom>
          <a:solidFill>
            <a:srgbClr val="FFFFFF"/>
          </a:solidFill>
          <a:ln w="25400" cap="flat" cmpd="sng">
            <a:solidFill>
              <a:schemeClr val="accent1"/>
            </a:solidFill>
            <a:prstDash val="solid"/>
            <a:round/>
            <a:headEnd type="none" w="sm" len="sm"/>
            <a:tailEnd type="none" w="sm" len="sm"/>
          </a:ln>
          <a:effectLst>
            <a:outerShdw blurRad="63500" dist="25400" dir="5400000" rotWithShape="0">
              <a:srgbClr val="000000">
                <a:alpha val="60000"/>
              </a:srgb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5273E"/>
              </a:buClr>
              <a:buSzPts val="4000"/>
              <a:buFont typeface="Helvetica Neue"/>
              <a:buNone/>
            </a:pPr>
            <a:endParaRPr sz="4000" b="1" i="0" u="none" strike="noStrike" cap="none">
              <a:solidFill>
                <a:srgbClr val="05273E"/>
              </a:solidFill>
              <a:latin typeface="Helvetica Neue"/>
              <a:ea typeface="Helvetica Neue"/>
              <a:cs typeface="Helvetica Neue"/>
              <a:sym typeface="Helvetica Neue"/>
            </a:endParaRPr>
          </a:p>
        </p:txBody>
      </p:sp>
      <p:sp>
        <p:nvSpPr>
          <p:cNvPr id="245" name="Google Shape;245;p29"/>
          <p:cNvSpPr txBox="1"/>
          <p:nvPr/>
        </p:nvSpPr>
        <p:spPr>
          <a:xfrm>
            <a:off x="5598429" y="1111017"/>
            <a:ext cx="2460295" cy="1252360"/>
          </a:xfrm>
          <a:prstGeom prst="rect">
            <a:avLst/>
          </a:prstGeom>
          <a:noFill/>
          <a:ln>
            <a:noFill/>
          </a:ln>
        </p:spPr>
        <p:txBody>
          <a:bodyPr spcFirstLastPara="1" wrap="square" lIns="45700" tIns="45700" rIns="45700" bIns="45700" anchor="t" anchorCtr="0">
            <a:noAutofit/>
          </a:bodyPr>
          <a:lstStyle/>
          <a:p>
            <a:pPr marL="0" marR="0" lvl="0" indent="0" algn="ctr" rtl="0">
              <a:lnSpc>
                <a:spcPct val="100000"/>
              </a:lnSpc>
              <a:spcBef>
                <a:spcPts val="0"/>
              </a:spcBef>
              <a:spcAft>
                <a:spcPts val="0"/>
              </a:spcAft>
              <a:buClr>
                <a:srgbClr val="000000"/>
              </a:buClr>
              <a:buSzPts val="2100"/>
              <a:buFont typeface="Helvetica Neue"/>
              <a:buNone/>
            </a:pPr>
            <a:r>
              <a:rPr lang="en-US" sz="2100" b="0" i="0" u="none" strike="noStrike" cap="none">
                <a:solidFill>
                  <a:srgbClr val="000000"/>
                </a:solidFill>
                <a:latin typeface="Helvetica Neue"/>
                <a:ea typeface="Helvetica Neue"/>
                <a:cs typeface="Helvetica Neue"/>
                <a:sym typeface="Helvetica Neue"/>
              </a:rPr>
              <a:t>우리 고조선을</a:t>
            </a:r>
            <a:endParaRPr sz="3300" b="1" i="0" u="none" strike="noStrike" cap="none">
              <a:solidFill>
                <a:srgbClr val="05273E"/>
              </a:solidFill>
              <a:latin typeface="Helvetica Neue"/>
              <a:ea typeface="Helvetica Neue"/>
              <a:cs typeface="Helvetica Neue"/>
              <a:sym typeface="Helvetica Neue"/>
            </a:endParaRPr>
          </a:p>
          <a:p>
            <a:pPr marL="0" marR="0" lvl="0" indent="0" algn="ctr" rtl="0">
              <a:lnSpc>
                <a:spcPct val="100000"/>
              </a:lnSpc>
              <a:spcBef>
                <a:spcPts val="600"/>
              </a:spcBef>
              <a:spcAft>
                <a:spcPts val="0"/>
              </a:spcAft>
              <a:buClr>
                <a:srgbClr val="000000"/>
              </a:buClr>
              <a:buSzPts val="2100"/>
              <a:buFont typeface="Helvetica Neue"/>
              <a:buNone/>
            </a:pPr>
            <a:r>
              <a:rPr lang="en-US" sz="2100" b="0" i="0" u="none" strike="noStrike" cap="none">
                <a:solidFill>
                  <a:srgbClr val="000000"/>
                </a:solidFill>
                <a:latin typeface="Helvetica Neue"/>
                <a:ea typeface="Helvetica Neue"/>
                <a:cs typeface="Helvetica Neue"/>
                <a:sym typeface="Helvetica Neue"/>
              </a:rPr>
              <a:t>통해 편리하게 </a:t>
            </a:r>
            <a:endParaRPr sz="3300" b="1" i="0" u="none" strike="noStrike" cap="none">
              <a:solidFill>
                <a:srgbClr val="05273E"/>
              </a:solidFill>
              <a:latin typeface="Helvetica Neue"/>
              <a:ea typeface="Helvetica Neue"/>
              <a:cs typeface="Helvetica Neue"/>
              <a:sym typeface="Helvetica Neue"/>
            </a:endParaRPr>
          </a:p>
          <a:p>
            <a:pPr marL="0" marR="0" lvl="0" indent="0" algn="ctr" rtl="0">
              <a:lnSpc>
                <a:spcPct val="100000"/>
              </a:lnSpc>
              <a:spcBef>
                <a:spcPts val="600"/>
              </a:spcBef>
              <a:spcAft>
                <a:spcPts val="0"/>
              </a:spcAft>
              <a:buClr>
                <a:srgbClr val="000000"/>
              </a:buClr>
              <a:buSzPts val="2100"/>
              <a:buFont typeface="Helvetica Neue"/>
              <a:buNone/>
            </a:pPr>
            <a:r>
              <a:rPr lang="en-US" sz="2100" b="0" i="0" u="none" strike="noStrike" cap="none">
                <a:solidFill>
                  <a:srgbClr val="000000"/>
                </a:solidFill>
                <a:latin typeface="Helvetica Neue"/>
                <a:ea typeface="Helvetica Neue"/>
                <a:cs typeface="Helvetica Neue"/>
                <a:sym typeface="Helvetica Neue"/>
              </a:rPr>
              <a:t>무역 하세요 </a:t>
            </a:r>
            <a:endParaRPr/>
          </a:p>
        </p:txBody>
      </p:sp>
      <p:sp>
        <p:nvSpPr>
          <p:cNvPr id="246" name="Google Shape;246;p29"/>
          <p:cNvSpPr txBox="1"/>
          <p:nvPr/>
        </p:nvSpPr>
        <p:spPr>
          <a:xfrm>
            <a:off x="585268" y="354884"/>
            <a:ext cx="4711376" cy="763786"/>
          </a:xfrm>
          <a:prstGeom prst="rect">
            <a:avLst/>
          </a:prstGeom>
          <a:noFill/>
          <a:ln>
            <a:noFill/>
          </a:ln>
        </p:spPr>
        <p:txBody>
          <a:bodyPr spcFirstLastPara="1" wrap="square" lIns="45700" tIns="45700" rIns="45700" bIns="45700" anchor="t" anchorCtr="0">
            <a:noAutofit/>
          </a:bodyPr>
          <a:lstStyle/>
          <a:p>
            <a:pPr marL="0" marR="0" lvl="1" indent="0" algn="l" rtl="0">
              <a:lnSpc>
                <a:spcPct val="120000"/>
              </a:lnSpc>
              <a:spcBef>
                <a:spcPts val="0"/>
              </a:spcBef>
              <a:spcAft>
                <a:spcPts val="0"/>
              </a:spcAft>
              <a:buClr>
                <a:srgbClr val="FFFFFF"/>
              </a:buClr>
              <a:buSzPts val="4200"/>
              <a:buFont typeface="Helvetica Neue"/>
              <a:buNone/>
            </a:pPr>
            <a:r>
              <a:rPr lang="en-US" sz="4200" b="1" i="0" u="none" strike="noStrike" cap="none">
                <a:solidFill>
                  <a:srgbClr val="FFFFFF"/>
                </a:solidFill>
                <a:latin typeface="Helvetica Neue"/>
                <a:ea typeface="Helvetica Neue"/>
                <a:cs typeface="Helvetica Neue"/>
                <a:sym typeface="Helvetica Neue"/>
              </a:rPr>
              <a:t>중개 무역</a:t>
            </a:r>
            <a:endParaRPr/>
          </a:p>
        </p:txBody>
      </p:sp>
      <p:sp>
        <p:nvSpPr>
          <p:cNvPr id="247" name="Google Shape;247;p29"/>
          <p:cNvSpPr txBox="1"/>
          <p:nvPr/>
        </p:nvSpPr>
        <p:spPr>
          <a:xfrm>
            <a:off x="2651555" y="3103696"/>
            <a:ext cx="1635770" cy="408937"/>
          </a:xfrm>
          <a:prstGeom prst="rect">
            <a:avLst/>
          </a:prstGeom>
          <a:noFill/>
          <a:ln>
            <a:noFill/>
          </a:ln>
        </p:spPr>
        <p:txBody>
          <a:bodyPr spcFirstLastPara="1" wrap="square" lIns="45700" tIns="45700" rIns="45700" bIns="45700" anchor="t" anchorCtr="0">
            <a:noAutofit/>
          </a:bodyPr>
          <a:lstStyle/>
          <a:p>
            <a:pPr marL="0" marR="0" lvl="0" indent="0" algn="ctr" rtl="0">
              <a:lnSpc>
                <a:spcPct val="100000"/>
              </a:lnSpc>
              <a:spcBef>
                <a:spcPts val="0"/>
              </a:spcBef>
              <a:spcAft>
                <a:spcPts val="0"/>
              </a:spcAft>
              <a:buClr>
                <a:srgbClr val="000000"/>
              </a:buClr>
              <a:buSzPts val="2100"/>
              <a:buFont typeface="Helvetica Neue"/>
              <a:buNone/>
            </a:pPr>
            <a:r>
              <a:rPr lang="en-US" sz="2100" b="0" i="0" u="none" strike="noStrike" cap="none">
                <a:solidFill>
                  <a:srgbClr val="000000"/>
                </a:solidFill>
                <a:latin typeface="Helvetica Neue"/>
                <a:ea typeface="Helvetica Neue"/>
                <a:cs typeface="Helvetica Neue"/>
                <a:sym typeface="Helvetica Neue"/>
              </a:rPr>
              <a:t>고조선</a:t>
            </a:r>
            <a:endParaRPr/>
          </a:p>
        </p:txBody>
      </p:sp>
      <p:pic>
        <p:nvPicPr>
          <p:cNvPr id="248" name="Google Shape;248;p29" descr="Screen Shot 2021-01-20 at 11.01.30 AM.png"/>
          <p:cNvPicPr preferRelativeResize="0"/>
          <p:nvPr/>
        </p:nvPicPr>
        <p:blipFill rotWithShape="1">
          <a:blip r:embed="rId6">
            <a:alphaModFix/>
          </a:blip>
          <a:srcRect l="21876" t="1377" r="9511" b="1367"/>
          <a:stretch/>
        </p:blipFill>
        <p:spPr>
          <a:xfrm>
            <a:off x="9593677" y="194497"/>
            <a:ext cx="2315370" cy="1543845"/>
          </a:xfrm>
          <a:custGeom>
            <a:avLst/>
            <a:gdLst/>
            <a:ahLst/>
            <a:cxnLst/>
            <a:rect l="l" t="t" r="r" b="b"/>
            <a:pathLst>
              <a:path w="21600" h="21600" extrusionOk="0">
                <a:moveTo>
                  <a:pt x="3121" y="0"/>
                </a:moveTo>
                <a:cubicBezTo>
                  <a:pt x="1398" y="0"/>
                  <a:pt x="0" y="2096"/>
                  <a:pt x="0" y="4681"/>
                </a:cubicBezTo>
                <a:lnTo>
                  <a:pt x="0" y="16919"/>
                </a:lnTo>
                <a:cubicBezTo>
                  <a:pt x="0" y="19504"/>
                  <a:pt x="1398" y="21600"/>
                  <a:pt x="3121" y="21600"/>
                </a:cubicBezTo>
                <a:lnTo>
                  <a:pt x="18479" y="21600"/>
                </a:lnTo>
                <a:cubicBezTo>
                  <a:pt x="20202" y="21600"/>
                  <a:pt x="21600" y="19504"/>
                  <a:pt x="21600" y="16919"/>
                </a:cubicBezTo>
                <a:lnTo>
                  <a:pt x="21600" y="4681"/>
                </a:lnTo>
                <a:cubicBezTo>
                  <a:pt x="21600" y="2096"/>
                  <a:pt x="20202" y="0"/>
                  <a:pt x="18479" y="0"/>
                </a:cubicBezTo>
                <a:lnTo>
                  <a:pt x="3121" y="0"/>
                </a:lnTo>
                <a:close/>
              </a:path>
            </a:pathLst>
          </a:custGeom>
          <a:noFill/>
          <a:ln>
            <a:noFill/>
          </a:ln>
          <a:effectLst>
            <a:outerShdw blurRad="50800" dist="50974" dir="406539" rotWithShape="0">
              <a:srgbClr val="000000"/>
            </a:outerShdw>
          </a:effectLst>
        </p:spPr>
      </p:pic>
      <p:pic>
        <p:nvPicPr>
          <p:cNvPr id="249" name="Google Shape;249;p29" descr="990496339_ce12ac4a_%B0%ED%C1%B6%BC%B1%BD%C3%B4%EB_%C8%B0%B0%FA+%C8%AD%BB%EC-1.jpg"/>
          <p:cNvPicPr preferRelativeResize="0"/>
          <p:nvPr/>
        </p:nvPicPr>
        <p:blipFill rotWithShape="1">
          <a:blip r:embed="rId7">
            <a:alphaModFix/>
          </a:blip>
          <a:srcRect l="317" t="12982" r="320" b="29979"/>
          <a:stretch/>
        </p:blipFill>
        <p:spPr>
          <a:xfrm>
            <a:off x="9593676" y="1812494"/>
            <a:ext cx="2315370" cy="1543844"/>
          </a:xfrm>
          <a:custGeom>
            <a:avLst/>
            <a:gdLst/>
            <a:ahLst/>
            <a:cxnLst/>
            <a:rect l="l" t="t" r="r" b="b"/>
            <a:pathLst>
              <a:path w="21600" h="21600" extrusionOk="0">
                <a:moveTo>
                  <a:pt x="3121" y="0"/>
                </a:moveTo>
                <a:cubicBezTo>
                  <a:pt x="1398" y="0"/>
                  <a:pt x="0" y="2096"/>
                  <a:pt x="0" y="4681"/>
                </a:cubicBezTo>
                <a:lnTo>
                  <a:pt x="0" y="16919"/>
                </a:lnTo>
                <a:cubicBezTo>
                  <a:pt x="0" y="19504"/>
                  <a:pt x="1398" y="21600"/>
                  <a:pt x="3121" y="21600"/>
                </a:cubicBezTo>
                <a:lnTo>
                  <a:pt x="18479" y="21600"/>
                </a:lnTo>
                <a:cubicBezTo>
                  <a:pt x="20202" y="21600"/>
                  <a:pt x="21600" y="19504"/>
                  <a:pt x="21600" y="16919"/>
                </a:cubicBezTo>
                <a:lnTo>
                  <a:pt x="21600" y="4681"/>
                </a:lnTo>
                <a:cubicBezTo>
                  <a:pt x="21600" y="2096"/>
                  <a:pt x="20202" y="0"/>
                  <a:pt x="18479" y="0"/>
                </a:cubicBezTo>
                <a:lnTo>
                  <a:pt x="3121" y="0"/>
                </a:lnTo>
                <a:close/>
              </a:path>
            </a:pathLst>
          </a:custGeom>
          <a:noFill/>
          <a:ln>
            <a:noFill/>
          </a:ln>
          <a:effectLst>
            <a:outerShdw blurRad="50800" dist="50974" dir="406539" rotWithShape="0">
              <a:srgbClr val="000000"/>
            </a:outerShdw>
          </a:effectLst>
        </p:spPr>
      </p:pic>
      <p:pic>
        <p:nvPicPr>
          <p:cNvPr id="250" name="Google Shape;250;p29" descr="images-1.jpg"/>
          <p:cNvPicPr preferRelativeResize="0"/>
          <p:nvPr/>
        </p:nvPicPr>
        <p:blipFill rotWithShape="1">
          <a:blip r:embed="rId8">
            <a:alphaModFix/>
          </a:blip>
          <a:srcRect l="7768" t="3175" r="7771" b="21640"/>
          <a:stretch/>
        </p:blipFill>
        <p:spPr>
          <a:xfrm>
            <a:off x="9593677" y="3428998"/>
            <a:ext cx="2315370" cy="1543845"/>
          </a:xfrm>
          <a:custGeom>
            <a:avLst/>
            <a:gdLst/>
            <a:ahLst/>
            <a:cxnLst/>
            <a:rect l="l" t="t" r="r" b="b"/>
            <a:pathLst>
              <a:path w="21600" h="21600" extrusionOk="0">
                <a:moveTo>
                  <a:pt x="3121" y="0"/>
                </a:moveTo>
                <a:cubicBezTo>
                  <a:pt x="1398" y="0"/>
                  <a:pt x="0" y="2096"/>
                  <a:pt x="0" y="4681"/>
                </a:cubicBezTo>
                <a:lnTo>
                  <a:pt x="0" y="16919"/>
                </a:lnTo>
                <a:cubicBezTo>
                  <a:pt x="0" y="19504"/>
                  <a:pt x="1398" y="21600"/>
                  <a:pt x="3121" y="21600"/>
                </a:cubicBezTo>
                <a:lnTo>
                  <a:pt x="18479" y="21600"/>
                </a:lnTo>
                <a:cubicBezTo>
                  <a:pt x="20202" y="21600"/>
                  <a:pt x="21600" y="19504"/>
                  <a:pt x="21600" y="16919"/>
                </a:cubicBezTo>
                <a:lnTo>
                  <a:pt x="21600" y="4681"/>
                </a:lnTo>
                <a:cubicBezTo>
                  <a:pt x="21600" y="2096"/>
                  <a:pt x="20202" y="0"/>
                  <a:pt x="18479" y="0"/>
                </a:cubicBezTo>
                <a:lnTo>
                  <a:pt x="3121" y="0"/>
                </a:lnTo>
                <a:close/>
              </a:path>
            </a:pathLst>
          </a:custGeom>
          <a:noFill/>
          <a:ln>
            <a:noFill/>
          </a:ln>
          <a:effectLst>
            <a:outerShdw blurRad="50800" dist="50974" dir="406539" rotWithShape="0">
              <a:srgbClr val="000000"/>
            </a:outerShdw>
          </a:effectLst>
        </p:spPr>
      </p:pic>
      <p:pic>
        <p:nvPicPr>
          <p:cNvPr id="251" name="Google Shape;251;p29" descr="236B14445782F24B29.jpg"/>
          <p:cNvPicPr preferRelativeResize="0"/>
          <p:nvPr/>
        </p:nvPicPr>
        <p:blipFill rotWithShape="1">
          <a:blip r:embed="rId9">
            <a:alphaModFix/>
          </a:blip>
          <a:srcRect l="5160" t="6999" r="5163" b="53136"/>
          <a:stretch/>
        </p:blipFill>
        <p:spPr>
          <a:xfrm>
            <a:off x="9593677" y="5046994"/>
            <a:ext cx="2315370" cy="1543845"/>
          </a:xfrm>
          <a:custGeom>
            <a:avLst/>
            <a:gdLst/>
            <a:ahLst/>
            <a:cxnLst/>
            <a:rect l="l" t="t" r="r" b="b"/>
            <a:pathLst>
              <a:path w="21600" h="21600" extrusionOk="0">
                <a:moveTo>
                  <a:pt x="3121" y="0"/>
                </a:moveTo>
                <a:cubicBezTo>
                  <a:pt x="1398" y="0"/>
                  <a:pt x="0" y="2096"/>
                  <a:pt x="0" y="4681"/>
                </a:cubicBezTo>
                <a:lnTo>
                  <a:pt x="0" y="16919"/>
                </a:lnTo>
                <a:cubicBezTo>
                  <a:pt x="0" y="19504"/>
                  <a:pt x="1398" y="21600"/>
                  <a:pt x="3121" y="21600"/>
                </a:cubicBezTo>
                <a:lnTo>
                  <a:pt x="18479" y="21600"/>
                </a:lnTo>
                <a:cubicBezTo>
                  <a:pt x="20202" y="21600"/>
                  <a:pt x="21600" y="19504"/>
                  <a:pt x="21600" y="16919"/>
                </a:cubicBezTo>
                <a:lnTo>
                  <a:pt x="21600" y="4681"/>
                </a:lnTo>
                <a:cubicBezTo>
                  <a:pt x="21600" y="2096"/>
                  <a:pt x="20202" y="0"/>
                  <a:pt x="18479" y="0"/>
                </a:cubicBezTo>
                <a:lnTo>
                  <a:pt x="3121" y="0"/>
                </a:lnTo>
                <a:close/>
              </a:path>
            </a:pathLst>
          </a:custGeom>
          <a:noFill/>
          <a:ln>
            <a:noFill/>
          </a:ln>
          <a:effectLst>
            <a:outerShdw blurRad="50800" dist="50974" dir="406539" rotWithShape="0">
              <a:srgbClr val="000000"/>
            </a:outerShdw>
          </a:effectLst>
        </p:spPr>
      </p:pic>
      <p:sp>
        <p:nvSpPr>
          <p:cNvPr id="252" name="Google Shape;252;p29"/>
          <p:cNvSpPr txBox="1"/>
          <p:nvPr/>
        </p:nvSpPr>
        <p:spPr>
          <a:xfrm>
            <a:off x="7445150" y="692100"/>
            <a:ext cx="2148600" cy="536100"/>
          </a:xfrm>
          <a:prstGeom prst="rect">
            <a:avLst/>
          </a:prstGeom>
          <a:noFill/>
          <a:ln>
            <a:noFill/>
          </a:ln>
        </p:spPr>
        <p:txBody>
          <a:bodyPr spcFirstLastPara="1" wrap="square" lIns="45700" tIns="45700" rIns="45700" bIns="45700" anchor="t" anchorCtr="0">
            <a:noAutofit/>
          </a:bodyPr>
          <a:lstStyle/>
          <a:p>
            <a:pPr marL="0" marR="0" lvl="0" indent="0" algn="ctr" rtl="0">
              <a:lnSpc>
                <a:spcPct val="120000"/>
              </a:lnSpc>
              <a:spcBef>
                <a:spcPts val="0"/>
              </a:spcBef>
              <a:spcAft>
                <a:spcPts val="0"/>
              </a:spcAft>
              <a:buClr>
                <a:srgbClr val="FFFFFF"/>
              </a:buClr>
              <a:buSzPts val="2900"/>
              <a:buFont typeface="Helvetica Neue"/>
              <a:buNone/>
            </a:pPr>
            <a:r>
              <a:rPr lang="en-US" sz="2900" b="1" i="0" u="none" strike="noStrike" cap="none">
                <a:solidFill>
                  <a:srgbClr val="FFFFFF"/>
                </a:solidFill>
                <a:latin typeface="Helvetica Neue"/>
                <a:ea typeface="Helvetica Neue"/>
                <a:cs typeface="Helvetica Neue"/>
                <a:sym typeface="Helvetica Neue"/>
              </a:rPr>
              <a:t>모피</a:t>
            </a:r>
            <a:endParaRPr/>
          </a:p>
        </p:txBody>
      </p:sp>
      <p:sp>
        <p:nvSpPr>
          <p:cNvPr id="253" name="Google Shape;253;p29"/>
          <p:cNvSpPr txBox="1"/>
          <p:nvPr/>
        </p:nvSpPr>
        <p:spPr>
          <a:xfrm>
            <a:off x="7445100" y="2297400"/>
            <a:ext cx="2148600" cy="535800"/>
          </a:xfrm>
          <a:prstGeom prst="rect">
            <a:avLst/>
          </a:prstGeom>
          <a:noFill/>
          <a:ln>
            <a:noFill/>
          </a:ln>
        </p:spPr>
        <p:txBody>
          <a:bodyPr spcFirstLastPara="1" wrap="square" lIns="45700" tIns="45700" rIns="45700" bIns="45700" anchor="t" anchorCtr="0">
            <a:noAutofit/>
          </a:bodyPr>
          <a:lstStyle/>
          <a:p>
            <a:pPr marL="0" marR="0" lvl="0" indent="0" algn="ctr" rtl="0">
              <a:lnSpc>
                <a:spcPct val="120000"/>
              </a:lnSpc>
              <a:spcBef>
                <a:spcPts val="0"/>
              </a:spcBef>
              <a:spcAft>
                <a:spcPts val="0"/>
              </a:spcAft>
              <a:buClr>
                <a:srgbClr val="FFFFFF"/>
              </a:buClr>
              <a:buSzPts val="2900"/>
              <a:buFont typeface="Helvetica Neue"/>
              <a:buNone/>
            </a:pPr>
            <a:r>
              <a:rPr lang="en-US" sz="2900" b="1" i="0" u="none" strike="noStrike" cap="none">
                <a:solidFill>
                  <a:srgbClr val="FFFFFF"/>
                </a:solidFill>
                <a:latin typeface="Helvetica Neue"/>
                <a:ea typeface="Helvetica Neue"/>
                <a:cs typeface="Helvetica Neue"/>
                <a:sym typeface="Helvetica Neue"/>
              </a:rPr>
              <a:t>화살</a:t>
            </a:r>
            <a:endParaRPr/>
          </a:p>
        </p:txBody>
      </p:sp>
      <p:sp>
        <p:nvSpPr>
          <p:cNvPr id="254" name="Google Shape;254;p29"/>
          <p:cNvSpPr txBox="1"/>
          <p:nvPr/>
        </p:nvSpPr>
        <p:spPr>
          <a:xfrm>
            <a:off x="7445150" y="3902700"/>
            <a:ext cx="2148600" cy="535800"/>
          </a:xfrm>
          <a:prstGeom prst="rect">
            <a:avLst/>
          </a:prstGeom>
          <a:noFill/>
          <a:ln>
            <a:noFill/>
          </a:ln>
        </p:spPr>
        <p:txBody>
          <a:bodyPr spcFirstLastPara="1" wrap="square" lIns="45700" tIns="45700" rIns="45700" bIns="45700" anchor="t" anchorCtr="0">
            <a:noAutofit/>
          </a:bodyPr>
          <a:lstStyle/>
          <a:p>
            <a:pPr marL="0" marR="0" lvl="0" indent="0" algn="ctr" rtl="0">
              <a:lnSpc>
                <a:spcPct val="120000"/>
              </a:lnSpc>
              <a:spcBef>
                <a:spcPts val="0"/>
              </a:spcBef>
              <a:spcAft>
                <a:spcPts val="0"/>
              </a:spcAft>
              <a:buClr>
                <a:srgbClr val="FFFFFF"/>
              </a:buClr>
              <a:buSzPts val="2900"/>
              <a:buFont typeface="Helvetica Neue"/>
              <a:buNone/>
            </a:pPr>
            <a:r>
              <a:rPr lang="en-US" sz="2900" b="1" i="0" u="none" strike="noStrike" cap="none">
                <a:solidFill>
                  <a:srgbClr val="FFFFFF"/>
                </a:solidFill>
                <a:latin typeface="Helvetica Neue"/>
                <a:ea typeface="Helvetica Neue"/>
                <a:cs typeface="Helvetica Neue"/>
                <a:sym typeface="Helvetica Neue"/>
              </a:rPr>
              <a:t>비단</a:t>
            </a:r>
            <a:endParaRPr/>
          </a:p>
        </p:txBody>
      </p:sp>
      <p:pic>
        <p:nvPicPr>
          <p:cNvPr id="2" name="24">
            <a:hlinkClick r:id="" action="ppaction://media"/>
            <a:extLst>
              <a:ext uri="{FF2B5EF4-FFF2-40B4-BE49-F238E27FC236}">
                <a16:creationId xmlns:a16="http://schemas.microsoft.com/office/drawing/2014/main" id="{2E5EE8C0-BBE1-4637-86ED-3BA7C571480F}"/>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86713" y="6259434"/>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62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30"/>
          <p:cNvSpPr txBox="1"/>
          <p:nvPr/>
        </p:nvSpPr>
        <p:spPr>
          <a:xfrm>
            <a:off x="435858" y="370889"/>
            <a:ext cx="4247497" cy="1526541"/>
          </a:xfrm>
          <a:prstGeom prst="rect">
            <a:avLst/>
          </a:prstGeom>
          <a:noFill/>
          <a:ln>
            <a:noFill/>
          </a:ln>
          <a:effectLst>
            <a:outerShdw blurRad="482600" rotWithShape="0">
              <a:srgbClr val="000000">
                <a:alpha val="33333"/>
              </a:srgbClr>
            </a:outerShdw>
          </a:effectLst>
        </p:spPr>
        <p:txBody>
          <a:bodyPr spcFirstLastPara="1" wrap="square" lIns="50800" tIns="50800" rIns="50800" bIns="50800" anchor="ctr" anchorCtr="0">
            <a:noAutofit/>
          </a:bodyPr>
          <a:lstStyle/>
          <a:p>
            <a:pPr marL="0" marR="0" lvl="1" indent="0" algn="l" rtl="0">
              <a:lnSpc>
                <a:spcPct val="120000"/>
              </a:lnSpc>
              <a:spcBef>
                <a:spcPts val="0"/>
              </a:spcBef>
              <a:spcAft>
                <a:spcPts val="0"/>
              </a:spcAft>
              <a:buClr>
                <a:srgbClr val="FFFFFF"/>
              </a:buClr>
              <a:buSzPts val="4200"/>
              <a:buFont typeface="Helvetica Neue"/>
              <a:buNone/>
            </a:pPr>
            <a:r>
              <a:rPr lang="en-US" sz="4200" b="1" i="0" u="none" strike="noStrike" cap="none">
                <a:solidFill>
                  <a:srgbClr val="FFFFFF"/>
                </a:solidFill>
                <a:latin typeface="Helvetica Neue"/>
                <a:ea typeface="Helvetica Neue"/>
                <a:cs typeface="Helvetica Neue"/>
                <a:sym typeface="Helvetica Neue"/>
              </a:rPr>
              <a:t>화폐사용</a:t>
            </a:r>
            <a:endParaRPr sz="5000" b="1" i="0" u="none" strike="noStrike" cap="none">
              <a:solidFill>
                <a:srgbClr val="05273E"/>
              </a:solidFill>
              <a:latin typeface="Helvetica Neue"/>
              <a:ea typeface="Helvetica Neue"/>
              <a:cs typeface="Helvetica Neue"/>
              <a:sym typeface="Helvetica Neue"/>
            </a:endParaRPr>
          </a:p>
          <a:p>
            <a:pPr marL="0" marR="0" lvl="1" indent="0" algn="l" rtl="0">
              <a:lnSpc>
                <a:spcPct val="120000"/>
              </a:lnSpc>
              <a:spcBef>
                <a:spcPts val="0"/>
              </a:spcBef>
              <a:spcAft>
                <a:spcPts val="0"/>
              </a:spcAft>
              <a:buClr>
                <a:srgbClr val="FFFFFF"/>
              </a:buClr>
              <a:buSzPts val="4200"/>
              <a:buFont typeface="Helvetica Neue"/>
              <a:buNone/>
            </a:pPr>
            <a:r>
              <a:rPr lang="en-US" sz="4200" b="1" i="0" u="none" strike="noStrike" cap="none">
                <a:solidFill>
                  <a:srgbClr val="FFFFFF"/>
                </a:solidFill>
                <a:latin typeface="Helvetica Neue"/>
                <a:ea typeface="Helvetica Neue"/>
                <a:cs typeface="Helvetica Neue"/>
                <a:sym typeface="Helvetica Neue"/>
              </a:rPr>
              <a:t>명도전</a:t>
            </a:r>
            <a:endParaRPr/>
          </a:p>
        </p:txBody>
      </p:sp>
      <p:pic>
        <p:nvPicPr>
          <p:cNvPr id="260" name="Google Shape;260;p30" descr="Screen Shot 2021-01-20 at 10.29.25 AM.png"/>
          <p:cNvPicPr preferRelativeResize="0"/>
          <p:nvPr/>
        </p:nvPicPr>
        <p:blipFill rotWithShape="1">
          <a:blip r:embed="rId5">
            <a:alphaModFix/>
          </a:blip>
          <a:srcRect/>
          <a:stretch/>
        </p:blipFill>
        <p:spPr>
          <a:xfrm>
            <a:off x="4221431" y="0"/>
            <a:ext cx="8163157" cy="6858001"/>
          </a:xfrm>
          <a:prstGeom prst="rect">
            <a:avLst/>
          </a:prstGeom>
          <a:noFill/>
          <a:ln>
            <a:noFill/>
          </a:ln>
        </p:spPr>
      </p:pic>
      <p:pic>
        <p:nvPicPr>
          <p:cNvPr id="261" name="Google Shape;261;p30" descr="20150206000004_0.jpg"/>
          <p:cNvPicPr preferRelativeResize="0"/>
          <p:nvPr/>
        </p:nvPicPr>
        <p:blipFill rotWithShape="1">
          <a:blip r:embed="rId6">
            <a:alphaModFix/>
          </a:blip>
          <a:srcRect l="2601" t="2794" r="81" b="2237"/>
          <a:stretch/>
        </p:blipFill>
        <p:spPr>
          <a:xfrm>
            <a:off x="392130" y="3090022"/>
            <a:ext cx="5590780" cy="3535364"/>
          </a:xfrm>
          <a:custGeom>
            <a:avLst/>
            <a:gdLst/>
            <a:ahLst/>
            <a:cxnLst/>
            <a:rect l="l" t="t" r="r" b="b"/>
            <a:pathLst>
              <a:path w="21600" h="21600" extrusionOk="0">
                <a:moveTo>
                  <a:pt x="2420" y="0"/>
                </a:moveTo>
                <a:cubicBezTo>
                  <a:pt x="1083" y="0"/>
                  <a:pt x="0" y="1713"/>
                  <a:pt x="0" y="3826"/>
                </a:cubicBezTo>
                <a:lnTo>
                  <a:pt x="0" y="17774"/>
                </a:lnTo>
                <a:cubicBezTo>
                  <a:pt x="0" y="19887"/>
                  <a:pt x="1083" y="21600"/>
                  <a:pt x="2420" y="21600"/>
                </a:cubicBezTo>
                <a:lnTo>
                  <a:pt x="19179" y="21600"/>
                </a:lnTo>
                <a:cubicBezTo>
                  <a:pt x="20515" y="21600"/>
                  <a:pt x="21600" y="19887"/>
                  <a:pt x="21600" y="17774"/>
                </a:cubicBezTo>
                <a:lnTo>
                  <a:pt x="21600" y="3826"/>
                </a:lnTo>
                <a:cubicBezTo>
                  <a:pt x="21600" y="1713"/>
                  <a:pt x="20515" y="0"/>
                  <a:pt x="19179" y="0"/>
                </a:cubicBezTo>
                <a:lnTo>
                  <a:pt x="2420" y="0"/>
                </a:lnTo>
                <a:close/>
              </a:path>
            </a:pathLst>
          </a:custGeom>
          <a:noFill/>
          <a:ln>
            <a:noFill/>
          </a:ln>
          <a:effectLst>
            <a:outerShdw blurRad="203200" dist="13081" dir="1110740" rotWithShape="0">
              <a:srgbClr val="000000"/>
            </a:outerShdw>
          </a:effectLst>
        </p:spPr>
      </p:pic>
      <p:pic>
        <p:nvPicPr>
          <p:cNvPr id="2" name="25">
            <a:hlinkClick r:id="" action="ppaction://media"/>
            <a:extLst>
              <a:ext uri="{FF2B5EF4-FFF2-40B4-BE49-F238E27FC236}">
                <a16:creationId xmlns:a16="http://schemas.microsoft.com/office/drawing/2014/main" id="{B6DD51FF-44BB-47C0-8958-9475AF88BE3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92176" y="6370637"/>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24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31"/>
          <p:cNvSpPr txBox="1"/>
          <p:nvPr/>
        </p:nvSpPr>
        <p:spPr>
          <a:xfrm>
            <a:off x="-18551" y="539141"/>
            <a:ext cx="5214988" cy="990601"/>
          </a:xfrm>
          <a:prstGeom prst="rect">
            <a:avLst/>
          </a:prstGeom>
          <a:blipFill rotWithShape="1">
            <a:blip r:embed="rId5">
              <a:alphaModFix/>
            </a:blip>
            <a:stretch>
              <a:fillRect/>
            </a:stretch>
          </a:blipFill>
          <a:ln>
            <a:noFill/>
          </a:ln>
          <a:effectLst>
            <a:outerShdw blurRad="114300" dist="25400" dir="5760000" rotWithShape="0">
              <a:srgbClr val="000000"/>
            </a:outerShdw>
          </a:effectLst>
        </p:spPr>
        <p:txBody>
          <a:bodyPr spcFirstLastPara="1" wrap="square" lIns="50800" tIns="50800" rIns="50800" bIns="50800" anchor="ctr" anchorCtr="0">
            <a:noAutofit/>
          </a:bodyPr>
          <a:lstStyle/>
          <a:p>
            <a:pPr marL="0" marR="0" lvl="0" indent="0" algn="l" rtl="0">
              <a:lnSpc>
                <a:spcPct val="100000"/>
              </a:lnSpc>
              <a:spcBef>
                <a:spcPts val="0"/>
              </a:spcBef>
              <a:spcAft>
                <a:spcPts val="0"/>
              </a:spcAft>
              <a:buClr>
                <a:srgbClr val="000000"/>
              </a:buClr>
              <a:buSzPts val="5000"/>
              <a:buFont typeface="Arial Black"/>
              <a:buNone/>
            </a:pPr>
            <a:r>
              <a:rPr lang="en-US" sz="5000" b="0" i="0" u="none" strike="noStrike" cap="none">
                <a:solidFill>
                  <a:srgbClr val="000000"/>
                </a:solidFill>
                <a:latin typeface="Arial Black"/>
                <a:ea typeface="Arial Black"/>
                <a:cs typeface="Arial Black"/>
                <a:sym typeface="Arial Black"/>
              </a:rPr>
              <a:t>   종교</a:t>
            </a:r>
            <a:endParaRPr/>
          </a:p>
        </p:txBody>
      </p:sp>
      <p:sp>
        <p:nvSpPr>
          <p:cNvPr id="267" name="Google Shape;267;p31"/>
          <p:cNvSpPr txBox="1"/>
          <p:nvPr/>
        </p:nvSpPr>
        <p:spPr>
          <a:xfrm>
            <a:off x="611349" y="1859725"/>
            <a:ext cx="4850055" cy="763785"/>
          </a:xfrm>
          <a:prstGeom prst="rect">
            <a:avLst/>
          </a:prstGeom>
          <a:noFill/>
          <a:ln>
            <a:noFill/>
          </a:ln>
        </p:spPr>
        <p:txBody>
          <a:bodyPr spcFirstLastPara="1" wrap="square" lIns="45700" tIns="45700" rIns="45700" bIns="45700" anchor="t" anchorCtr="0">
            <a:noAutofit/>
          </a:bodyPr>
          <a:lstStyle/>
          <a:p>
            <a:pPr marL="0" marR="0" lvl="0" indent="0" algn="l" rtl="0">
              <a:lnSpc>
                <a:spcPct val="120000"/>
              </a:lnSpc>
              <a:spcBef>
                <a:spcPts val="0"/>
              </a:spcBef>
              <a:spcAft>
                <a:spcPts val="0"/>
              </a:spcAft>
              <a:buClr>
                <a:srgbClr val="FFFFFF"/>
              </a:buClr>
              <a:buSzPts val="4200"/>
              <a:buFont typeface="Helvetica Neue"/>
              <a:buNone/>
            </a:pPr>
            <a:r>
              <a:rPr lang="en-US" sz="4200" b="1" i="0" u="none" strike="noStrike" cap="none">
                <a:solidFill>
                  <a:srgbClr val="FFFFFF"/>
                </a:solidFill>
                <a:latin typeface="Helvetica Neue"/>
                <a:ea typeface="Helvetica Neue"/>
                <a:cs typeface="Helvetica Neue"/>
                <a:sym typeface="Helvetica Neue"/>
              </a:rPr>
              <a:t>하늘 신 숭배</a:t>
            </a:r>
            <a:endParaRPr/>
          </a:p>
        </p:txBody>
      </p:sp>
      <p:pic>
        <p:nvPicPr>
          <p:cNvPr id="268" name="Google Shape;268;p31" descr="Screen Shot 2021-01-20 at 12.55.20 PM.png"/>
          <p:cNvPicPr preferRelativeResize="0"/>
          <p:nvPr/>
        </p:nvPicPr>
        <p:blipFill rotWithShape="1">
          <a:blip r:embed="rId6">
            <a:alphaModFix/>
          </a:blip>
          <a:srcRect l="1864" r="2218" b="2249"/>
          <a:stretch/>
        </p:blipFill>
        <p:spPr>
          <a:xfrm>
            <a:off x="4900205" y="205856"/>
            <a:ext cx="7046517" cy="6446044"/>
          </a:xfrm>
          <a:custGeom>
            <a:avLst/>
            <a:gdLst/>
            <a:ahLst/>
            <a:cxnLst/>
            <a:rect l="l" t="t" r="r" b="b"/>
            <a:pathLst>
              <a:path w="21600" h="21600" extrusionOk="0">
                <a:moveTo>
                  <a:pt x="2972" y="0"/>
                </a:moveTo>
                <a:cubicBezTo>
                  <a:pt x="1331" y="0"/>
                  <a:pt x="0" y="1455"/>
                  <a:pt x="0" y="3249"/>
                </a:cubicBezTo>
                <a:lnTo>
                  <a:pt x="0" y="18351"/>
                </a:lnTo>
                <a:cubicBezTo>
                  <a:pt x="0" y="20145"/>
                  <a:pt x="1331" y="21600"/>
                  <a:pt x="2972" y="21600"/>
                </a:cubicBezTo>
                <a:lnTo>
                  <a:pt x="18628" y="21600"/>
                </a:lnTo>
                <a:cubicBezTo>
                  <a:pt x="20269" y="21600"/>
                  <a:pt x="21600" y="20145"/>
                  <a:pt x="21600" y="18351"/>
                </a:cubicBezTo>
                <a:lnTo>
                  <a:pt x="21600" y="3249"/>
                </a:lnTo>
                <a:cubicBezTo>
                  <a:pt x="21600" y="1455"/>
                  <a:pt x="20269" y="0"/>
                  <a:pt x="18628" y="0"/>
                </a:cubicBezTo>
                <a:lnTo>
                  <a:pt x="2972" y="0"/>
                </a:lnTo>
                <a:close/>
              </a:path>
            </a:pathLst>
          </a:custGeom>
          <a:noFill/>
          <a:ln>
            <a:noFill/>
          </a:ln>
          <a:effectLst>
            <a:outerShdw blurRad="50800" dist="50974" dir="406539" rotWithShape="0">
              <a:srgbClr val="000000"/>
            </a:outerShdw>
          </a:effectLst>
        </p:spPr>
      </p:pic>
      <p:sp>
        <p:nvSpPr>
          <p:cNvPr id="269" name="Google Shape;269;p31"/>
          <p:cNvSpPr txBox="1"/>
          <p:nvPr/>
        </p:nvSpPr>
        <p:spPr>
          <a:xfrm>
            <a:off x="643483" y="3415677"/>
            <a:ext cx="5397988" cy="1202272"/>
          </a:xfrm>
          <a:prstGeom prst="rect">
            <a:avLst/>
          </a:prstGeom>
          <a:noFill/>
          <a:ln>
            <a:noFill/>
          </a:ln>
        </p:spPr>
        <p:txBody>
          <a:bodyPr spcFirstLastPara="1" wrap="square" lIns="45700" tIns="45700" rIns="45700" bIns="45700" anchor="t" anchorCtr="0">
            <a:noAutofit/>
          </a:bodyPr>
          <a:lstStyle/>
          <a:p>
            <a:pPr marL="0" marR="0" lvl="0" indent="0" algn="l" rtl="0">
              <a:lnSpc>
                <a:spcPct val="120000"/>
              </a:lnSpc>
              <a:spcBef>
                <a:spcPts val="0"/>
              </a:spcBef>
              <a:spcAft>
                <a:spcPts val="0"/>
              </a:spcAft>
              <a:buClr>
                <a:srgbClr val="FFFFFF"/>
              </a:buClr>
              <a:buSzPts val="2900"/>
              <a:buFont typeface="Helvetica Neue"/>
              <a:buNone/>
            </a:pPr>
            <a:r>
              <a:rPr lang="en-US" sz="2900" b="1" i="0" u="none" strike="noStrike" cap="none">
                <a:solidFill>
                  <a:srgbClr val="FFFFFF"/>
                </a:solidFill>
                <a:latin typeface="Helvetica Neue"/>
                <a:ea typeface="Helvetica Neue"/>
                <a:cs typeface="Helvetica Neue"/>
                <a:sym typeface="Helvetica Neue"/>
              </a:rPr>
              <a:t>봄과 가을에</a:t>
            </a:r>
            <a:endParaRPr sz="3000" b="1" i="0" u="none" strike="noStrike" cap="none">
              <a:solidFill>
                <a:srgbClr val="05273E"/>
              </a:solidFill>
              <a:latin typeface="Helvetica Neue"/>
              <a:ea typeface="Helvetica Neue"/>
              <a:cs typeface="Helvetica Neue"/>
              <a:sym typeface="Helvetica Neue"/>
            </a:endParaRPr>
          </a:p>
          <a:p>
            <a:pPr marL="0" marR="0" lvl="0" indent="0" algn="l" rtl="0">
              <a:lnSpc>
                <a:spcPct val="120000"/>
              </a:lnSpc>
              <a:spcBef>
                <a:spcPts val="600"/>
              </a:spcBef>
              <a:spcAft>
                <a:spcPts val="0"/>
              </a:spcAft>
              <a:buClr>
                <a:srgbClr val="FFFFFF"/>
              </a:buClr>
              <a:buSzPts val="2900"/>
              <a:buFont typeface="Helvetica Neue"/>
              <a:buNone/>
            </a:pPr>
            <a:r>
              <a:rPr lang="en-US" sz="2900" b="1" i="0" u="none" strike="noStrike" cap="none">
                <a:solidFill>
                  <a:srgbClr val="FFFFFF"/>
                </a:solidFill>
                <a:latin typeface="Helvetica Neue"/>
                <a:ea typeface="Helvetica Neue"/>
                <a:cs typeface="Helvetica Neue"/>
                <a:sym typeface="Helvetica Neue"/>
              </a:rPr>
              <a:t>하늘에 제사를 지냄</a:t>
            </a:r>
            <a:endParaRPr/>
          </a:p>
        </p:txBody>
      </p:sp>
      <p:pic>
        <p:nvPicPr>
          <p:cNvPr id="2" name="26">
            <a:hlinkClick r:id="" action="ppaction://media"/>
            <a:extLst>
              <a:ext uri="{FF2B5EF4-FFF2-40B4-BE49-F238E27FC236}">
                <a16:creationId xmlns:a16="http://schemas.microsoft.com/office/drawing/2014/main" id="{FB7767A3-F2E2-4E07-9BF5-76AAFA7D05A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56120" y="6318859"/>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26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pic>
        <p:nvPicPr>
          <p:cNvPr id="274" name="Google Shape;274;p32" descr="Screen Shot 2021-01-20 at 12.07.18 PM.png"/>
          <p:cNvPicPr preferRelativeResize="0"/>
          <p:nvPr/>
        </p:nvPicPr>
        <p:blipFill rotWithShape="1">
          <a:blip r:embed="rId5">
            <a:alphaModFix/>
          </a:blip>
          <a:srcRect l="120" t="297" r="120" b="313"/>
          <a:stretch/>
        </p:blipFill>
        <p:spPr>
          <a:xfrm>
            <a:off x="3752014" y="164105"/>
            <a:ext cx="8079186" cy="6529786"/>
          </a:xfrm>
          <a:custGeom>
            <a:avLst/>
            <a:gdLst/>
            <a:ahLst/>
            <a:cxnLst/>
            <a:rect l="l" t="t" r="r" b="b"/>
            <a:pathLst>
              <a:path w="21600" h="21600" extrusionOk="0">
                <a:moveTo>
                  <a:pt x="924" y="0"/>
                </a:moveTo>
                <a:cubicBezTo>
                  <a:pt x="414" y="0"/>
                  <a:pt x="0" y="512"/>
                  <a:pt x="0" y="1143"/>
                </a:cubicBezTo>
                <a:lnTo>
                  <a:pt x="0" y="20457"/>
                </a:lnTo>
                <a:cubicBezTo>
                  <a:pt x="0" y="21088"/>
                  <a:pt x="414" y="21600"/>
                  <a:pt x="924" y="21600"/>
                </a:cubicBezTo>
                <a:lnTo>
                  <a:pt x="20676" y="21600"/>
                </a:lnTo>
                <a:cubicBezTo>
                  <a:pt x="21186" y="21600"/>
                  <a:pt x="21600" y="21088"/>
                  <a:pt x="21600" y="20457"/>
                </a:cubicBezTo>
                <a:lnTo>
                  <a:pt x="21600" y="1143"/>
                </a:lnTo>
                <a:cubicBezTo>
                  <a:pt x="21600" y="512"/>
                  <a:pt x="21186" y="0"/>
                  <a:pt x="20676" y="0"/>
                </a:cubicBezTo>
                <a:lnTo>
                  <a:pt x="924" y="0"/>
                </a:lnTo>
                <a:close/>
              </a:path>
            </a:pathLst>
          </a:custGeom>
          <a:noFill/>
          <a:ln>
            <a:noFill/>
          </a:ln>
          <a:effectLst>
            <a:outerShdw blurRad="50800" dist="50974" dir="406539" rotWithShape="0">
              <a:srgbClr val="000000"/>
            </a:outerShdw>
          </a:effectLst>
        </p:spPr>
      </p:pic>
      <p:sp>
        <p:nvSpPr>
          <p:cNvPr id="275" name="Google Shape;275;p32"/>
          <p:cNvSpPr txBox="1"/>
          <p:nvPr/>
        </p:nvSpPr>
        <p:spPr>
          <a:xfrm>
            <a:off x="491728" y="622245"/>
            <a:ext cx="4362898" cy="1533256"/>
          </a:xfrm>
          <a:prstGeom prst="rect">
            <a:avLst/>
          </a:prstGeom>
          <a:noFill/>
          <a:ln>
            <a:noFill/>
          </a:ln>
        </p:spPr>
        <p:txBody>
          <a:bodyPr spcFirstLastPara="1" wrap="square" lIns="45700" tIns="45700" rIns="45700" bIns="45700" anchor="t" anchorCtr="0">
            <a:noAutofit/>
          </a:bodyPr>
          <a:lstStyle/>
          <a:p>
            <a:pPr marL="0" marR="0" lvl="0" indent="0" algn="l" rtl="0">
              <a:lnSpc>
                <a:spcPct val="120000"/>
              </a:lnSpc>
              <a:spcBef>
                <a:spcPts val="0"/>
              </a:spcBef>
              <a:spcAft>
                <a:spcPts val="0"/>
              </a:spcAft>
              <a:buClr>
                <a:srgbClr val="FFFFFF"/>
              </a:buClr>
              <a:buSzPts val="4200"/>
              <a:buFont typeface="Helvetica Neue"/>
              <a:buNone/>
            </a:pPr>
            <a:r>
              <a:rPr lang="en-US" sz="4200" b="1" i="0" u="none" strike="noStrike" cap="none">
                <a:solidFill>
                  <a:srgbClr val="FFFFFF"/>
                </a:solidFill>
                <a:latin typeface="Helvetica Neue"/>
                <a:ea typeface="Helvetica Neue"/>
                <a:cs typeface="Helvetica Neue"/>
                <a:sym typeface="Helvetica Neue"/>
              </a:rPr>
              <a:t>제정 일치</a:t>
            </a:r>
            <a:br>
              <a:rPr lang="en-US" sz="4200" b="1" i="0" u="none" strike="noStrike" cap="none">
                <a:solidFill>
                  <a:srgbClr val="FFFFFF"/>
                </a:solidFill>
                <a:latin typeface="Helvetica Neue"/>
                <a:ea typeface="Helvetica Neue"/>
                <a:cs typeface="Helvetica Neue"/>
                <a:sym typeface="Helvetica Neue"/>
              </a:rPr>
            </a:br>
            <a:endParaRPr/>
          </a:p>
        </p:txBody>
      </p:sp>
      <p:pic>
        <p:nvPicPr>
          <p:cNvPr id="2" name="27">
            <a:hlinkClick r:id="" action="ppaction://media"/>
            <a:extLst>
              <a:ext uri="{FF2B5EF4-FFF2-40B4-BE49-F238E27FC236}">
                <a16:creationId xmlns:a16="http://schemas.microsoft.com/office/drawing/2014/main" id="{E9EB6997-A50F-4CE4-9273-88034E3A722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7118" y="6362170"/>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60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33"/>
          <p:cNvSpPr txBox="1"/>
          <p:nvPr/>
        </p:nvSpPr>
        <p:spPr>
          <a:xfrm>
            <a:off x="7659850" y="610423"/>
            <a:ext cx="4539514" cy="863601"/>
          </a:xfrm>
          <a:prstGeom prst="rect">
            <a:avLst/>
          </a:prstGeom>
          <a:blipFill rotWithShape="1">
            <a:blip r:embed="rId5">
              <a:alphaModFix/>
            </a:blip>
            <a:stretch>
              <a:fillRect/>
            </a:stretch>
          </a:blipFill>
          <a:ln>
            <a:noFill/>
          </a:ln>
          <a:effectLst>
            <a:outerShdw blurRad="114300" dist="25400" dir="5760000" rotWithShape="0">
              <a:srgbClr val="000000"/>
            </a:outerShdw>
          </a:effectLst>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000000"/>
              </a:buClr>
              <a:buSzPts val="5000"/>
              <a:buFont typeface="Arial Black"/>
              <a:buNone/>
            </a:pPr>
            <a:r>
              <a:rPr lang="en-US" sz="5000" b="0" i="0" u="none" strike="noStrike" cap="none" dirty="0">
                <a:solidFill>
                  <a:srgbClr val="000000"/>
                </a:solidFill>
                <a:latin typeface="Arial Black"/>
                <a:ea typeface="Arial Black"/>
                <a:cs typeface="Arial Black"/>
                <a:sym typeface="Arial Black"/>
              </a:rPr>
              <a:t>참성단</a:t>
            </a:r>
            <a:endParaRPr dirty="0"/>
          </a:p>
        </p:txBody>
      </p:sp>
      <p:pic>
        <p:nvPicPr>
          <p:cNvPr id="281" name="Google Shape;281;p33" descr="Screen Shot 2021-01-20 at 1.01.52 PM.png"/>
          <p:cNvPicPr preferRelativeResize="0"/>
          <p:nvPr/>
        </p:nvPicPr>
        <p:blipFill rotWithShape="1">
          <a:blip r:embed="rId6">
            <a:alphaModFix/>
          </a:blip>
          <a:srcRect l="2009" t="2997" r="9393" b="2088"/>
          <a:stretch/>
        </p:blipFill>
        <p:spPr>
          <a:xfrm>
            <a:off x="222020" y="468488"/>
            <a:ext cx="8653067" cy="6180139"/>
          </a:xfrm>
          <a:custGeom>
            <a:avLst/>
            <a:gdLst/>
            <a:ahLst/>
            <a:cxnLst/>
            <a:rect l="l" t="t" r="r" b="b"/>
            <a:pathLst>
              <a:path w="21600" h="21600" extrusionOk="0">
                <a:moveTo>
                  <a:pt x="2155" y="0"/>
                </a:moveTo>
                <a:cubicBezTo>
                  <a:pt x="965" y="0"/>
                  <a:pt x="0" y="1351"/>
                  <a:pt x="0" y="3017"/>
                </a:cubicBezTo>
                <a:lnTo>
                  <a:pt x="0" y="18584"/>
                </a:lnTo>
                <a:cubicBezTo>
                  <a:pt x="0" y="20250"/>
                  <a:pt x="965" y="21600"/>
                  <a:pt x="2155" y="21600"/>
                </a:cubicBezTo>
                <a:lnTo>
                  <a:pt x="19446" y="21600"/>
                </a:lnTo>
                <a:cubicBezTo>
                  <a:pt x="20636" y="21600"/>
                  <a:pt x="21600" y="20250"/>
                  <a:pt x="21600" y="18584"/>
                </a:cubicBezTo>
                <a:lnTo>
                  <a:pt x="21600" y="3017"/>
                </a:lnTo>
                <a:cubicBezTo>
                  <a:pt x="21600" y="1351"/>
                  <a:pt x="20636" y="0"/>
                  <a:pt x="19446" y="0"/>
                </a:cubicBezTo>
                <a:lnTo>
                  <a:pt x="2155" y="0"/>
                </a:lnTo>
                <a:close/>
              </a:path>
            </a:pathLst>
          </a:custGeom>
          <a:noFill/>
          <a:ln>
            <a:noFill/>
          </a:ln>
          <a:effectLst>
            <a:outerShdw blurRad="50800" dist="50974" dir="406539" rotWithShape="0">
              <a:srgbClr val="000000"/>
            </a:outerShdw>
          </a:effectLst>
        </p:spPr>
      </p:pic>
      <p:sp>
        <p:nvSpPr>
          <p:cNvPr id="282" name="Google Shape;282;p33"/>
          <p:cNvSpPr txBox="1"/>
          <p:nvPr/>
        </p:nvSpPr>
        <p:spPr>
          <a:xfrm>
            <a:off x="9086089" y="2256939"/>
            <a:ext cx="3347756" cy="1212435"/>
          </a:xfrm>
          <a:prstGeom prst="rect">
            <a:avLst/>
          </a:prstGeom>
          <a:noFill/>
          <a:ln>
            <a:noFill/>
          </a:ln>
          <a:effectLst>
            <a:outerShdw blurRad="482600" rotWithShape="0">
              <a:srgbClr val="FFFFFF">
                <a:alpha val="33333"/>
              </a:srgbClr>
            </a:outerShdw>
          </a:effectLst>
        </p:spPr>
        <p:txBody>
          <a:bodyPr spcFirstLastPara="1" wrap="square" lIns="50800" tIns="50800" rIns="50800" bIns="50800" anchor="ctr" anchorCtr="0">
            <a:noAutofit/>
          </a:bodyPr>
          <a:lstStyle/>
          <a:p>
            <a:pPr marL="0" marR="0" lvl="1" indent="0" algn="l" rtl="0">
              <a:lnSpc>
                <a:spcPct val="120000"/>
              </a:lnSpc>
              <a:spcBef>
                <a:spcPts val="0"/>
              </a:spcBef>
              <a:spcAft>
                <a:spcPts val="0"/>
              </a:spcAft>
              <a:buClr>
                <a:srgbClr val="FFFFFF"/>
              </a:buClr>
              <a:buSzPts val="2900"/>
              <a:buFont typeface="Helvetica Neue"/>
              <a:buNone/>
            </a:pPr>
            <a:r>
              <a:rPr lang="en-US" sz="2900" b="1" i="0" u="none" strike="noStrike" cap="none">
                <a:solidFill>
                  <a:srgbClr val="FFFFFF"/>
                </a:solidFill>
                <a:latin typeface="Helvetica Neue"/>
                <a:ea typeface="Helvetica Neue"/>
                <a:cs typeface="Helvetica Neue"/>
                <a:sym typeface="Helvetica Neue"/>
              </a:rPr>
              <a:t>강화도 마니산에</a:t>
            </a:r>
            <a:endParaRPr sz="3000" b="1" i="0" u="none" strike="noStrike" cap="none">
              <a:solidFill>
                <a:srgbClr val="05273E"/>
              </a:solidFill>
              <a:latin typeface="Helvetica Neue"/>
              <a:ea typeface="Helvetica Neue"/>
              <a:cs typeface="Helvetica Neue"/>
              <a:sym typeface="Helvetica Neue"/>
            </a:endParaRPr>
          </a:p>
          <a:p>
            <a:pPr marL="0" marR="0" lvl="1" indent="0" algn="l" rtl="0">
              <a:lnSpc>
                <a:spcPct val="120000"/>
              </a:lnSpc>
              <a:spcBef>
                <a:spcPts val="600"/>
              </a:spcBef>
              <a:spcAft>
                <a:spcPts val="0"/>
              </a:spcAft>
              <a:buClr>
                <a:srgbClr val="FFFFFF"/>
              </a:buClr>
              <a:buSzPts val="2900"/>
              <a:buFont typeface="Helvetica Neue"/>
              <a:buNone/>
            </a:pPr>
            <a:r>
              <a:rPr lang="en-US" sz="2900" b="1" i="0" u="none" strike="noStrike" cap="none">
                <a:solidFill>
                  <a:srgbClr val="FFFFFF"/>
                </a:solidFill>
                <a:latin typeface="Helvetica Neue"/>
                <a:ea typeface="Helvetica Neue"/>
                <a:cs typeface="Helvetica Neue"/>
                <a:sym typeface="Helvetica Neue"/>
              </a:rPr>
              <a:t>쌓은 제단 </a:t>
            </a:r>
            <a:endParaRPr/>
          </a:p>
        </p:txBody>
      </p:sp>
      <p:pic>
        <p:nvPicPr>
          <p:cNvPr id="2" name="28">
            <a:hlinkClick r:id="" action="ppaction://media"/>
            <a:extLst>
              <a:ext uri="{FF2B5EF4-FFF2-40B4-BE49-F238E27FC236}">
                <a16:creationId xmlns:a16="http://schemas.microsoft.com/office/drawing/2014/main" id="{E44E3F00-6A7D-45F6-AD09-97880B62322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1818" y="6389512"/>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67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8" name="Google Shape;288;p34"/>
          <p:cNvSpPr txBox="1"/>
          <p:nvPr/>
        </p:nvSpPr>
        <p:spPr>
          <a:xfrm>
            <a:off x="3075125" y="56251"/>
            <a:ext cx="6168600" cy="571800"/>
          </a:xfrm>
          <a:prstGeom prst="rect">
            <a:avLst/>
          </a:prstGeom>
          <a:noFill/>
          <a:ln>
            <a:noFill/>
          </a:ln>
          <a:effectLst>
            <a:outerShdw blurRad="482600" rotWithShape="0">
              <a:srgbClr val="FFFFFF">
                <a:alpha val="33333"/>
              </a:srgbClr>
            </a:outerShdw>
          </a:effectLst>
        </p:spPr>
        <p:txBody>
          <a:bodyPr spcFirstLastPara="1" wrap="square" lIns="50800" tIns="50800" rIns="50800" bIns="50800" anchor="ctr" anchorCtr="0">
            <a:noAutofit/>
          </a:bodyPr>
          <a:lstStyle/>
          <a:p>
            <a:pPr marL="0" marR="0" lvl="1" indent="0" algn="ctr" rtl="0">
              <a:lnSpc>
                <a:spcPct val="120000"/>
              </a:lnSpc>
              <a:spcBef>
                <a:spcPts val="0"/>
              </a:spcBef>
              <a:spcAft>
                <a:spcPts val="0"/>
              </a:spcAft>
              <a:buClr>
                <a:srgbClr val="FFFFFF"/>
              </a:buClr>
              <a:buSzPts val="2900"/>
              <a:buFont typeface="Helvetica Neue"/>
              <a:buNone/>
            </a:pPr>
            <a:r>
              <a:rPr lang="en-US" sz="2900" b="1" i="0" u="none" strike="noStrike" cap="none" dirty="0">
                <a:solidFill>
                  <a:srgbClr val="FFFFFF"/>
                </a:solidFill>
                <a:latin typeface="Helvetica Neue"/>
                <a:ea typeface="Helvetica Neue"/>
                <a:cs typeface="Helvetica Neue"/>
                <a:sym typeface="Helvetica Neue"/>
              </a:rPr>
              <a:t>참성단 점화 모습 </a:t>
            </a:r>
            <a:endParaRPr dirty="0"/>
          </a:p>
        </p:txBody>
      </p:sp>
      <p:sp>
        <p:nvSpPr>
          <p:cNvPr id="289" name="Google Shape;289;p34"/>
          <p:cNvSpPr txBox="1"/>
          <p:nvPr/>
        </p:nvSpPr>
        <p:spPr>
          <a:xfrm>
            <a:off x="1666128" y="6365250"/>
            <a:ext cx="7215600" cy="345300"/>
          </a:xfrm>
          <a:prstGeom prst="rect">
            <a:avLst/>
          </a:prstGeom>
          <a:noFill/>
          <a:ln>
            <a:noFill/>
          </a:ln>
        </p:spPr>
        <p:txBody>
          <a:bodyPr spcFirstLastPara="1" wrap="square" lIns="45700" tIns="45700" rIns="45700" bIns="45700" anchor="t" anchorCtr="0">
            <a:noAutofit/>
          </a:bodyPr>
          <a:lstStyle/>
          <a:p>
            <a:pPr marL="0" marR="0" lvl="0" indent="0" algn="l" rtl="0">
              <a:lnSpc>
                <a:spcPct val="100000"/>
              </a:lnSpc>
              <a:spcBef>
                <a:spcPts val="0"/>
              </a:spcBef>
              <a:spcAft>
                <a:spcPts val="0"/>
              </a:spcAft>
              <a:buClr>
                <a:srgbClr val="FF7E79"/>
              </a:buClr>
              <a:buSzPts val="1700"/>
              <a:buFont typeface="Helvetica Neue"/>
              <a:buNone/>
            </a:pPr>
            <a:r>
              <a:rPr lang="en-US" sz="1700" b="1" i="0" u="none" strike="noStrike" cap="none">
                <a:solidFill>
                  <a:srgbClr val="FF7E79"/>
                </a:solidFill>
                <a:latin typeface="Helvetica Neue"/>
                <a:ea typeface="Helvetica Neue"/>
                <a:cs typeface="Helvetica Neue"/>
                <a:sym typeface="Helvetica Neue"/>
              </a:rPr>
              <a:t>https://www.youtube.com/watch?v=zAxbfOO4a8Q</a:t>
            </a:r>
            <a:endParaRPr/>
          </a:p>
        </p:txBody>
      </p:sp>
      <p:sp>
        <p:nvSpPr>
          <p:cNvPr id="290" name="Google Shape;290;p34"/>
          <p:cNvSpPr/>
          <p:nvPr/>
        </p:nvSpPr>
        <p:spPr>
          <a:xfrm>
            <a:off x="1168400" y="6391136"/>
            <a:ext cx="451565" cy="344449"/>
          </a:xfrm>
          <a:prstGeom prst="rightArrow">
            <a:avLst>
              <a:gd name="adj1" fmla="val 32000"/>
              <a:gd name="adj2" fmla="val 83903"/>
            </a:avLst>
          </a:prstGeom>
          <a:solidFill>
            <a:srgbClr val="FFFFFF"/>
          </a:solidFill>
          <a:ln w="25400" cap="flat" cmpd="sng">
            <a:solidFill>
              <a:schemeClr val="accent1"/>
            </a:solidFill>
            <a:prstDash val="solid"/>
            <a:round/>
            <a:headEnd type="none" w="sm" len="sm"/>
            <a:tailEnd type="none" w="sm" len="sm"/>
          </a:ln>
          <a:effectLst>
            <a:outerShdw blurRad="63500" dist="25400" dir="5400000" rotWithShape="0">
              <a:srgbClr val="000000">
                <a:alpha val="60000"/>
              </a:srgbClr>
            </a:outerShdw>
          </a:effectLst>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5273E"/>
              </a:buClr>
              <a:buSzPts val="4000"/>
              <a:buFont typeface="Helvetica Neue"/>
              <a:buNone/>
            </a:pPr>
            <a:endParaRPr sz="4000" b="1" i="0" u="none" strike="noStrike" cap="none">
              <a:solidFill>
                <a:srgbClr val="05273E"/>
              </a:solidFill>
              <a:latin typeface="Helvetica Neue"/>
              <a:ea typeface="Helvetica Neue"/>
              <a:cs typeface="Helvetica Neue"/>
              <a:sym typeface="Helvetica Neue"/>
            </a:endParaRPr>
          </a:p>
        </p:txBody>
      </p:sp>
      <p:pic>
        <p:nvPicPr>
          <p:cNvPr id="3" name="Online Media 2" title="인천아시안게임 성화 마니산에서 채화 / YTN">
            <a:hlinkClick r:id="" action="ppaction://media"/>
            <a:extLst>
              <a:ext uri="{FF2B5EF4-FFF2-40B4-BE49-F238E27FC236}">
                <a16:creationId xmlns:a16="http://schemas.microsoft.com/office/drawing/2014/main" id="{0C34CD48-A79D-4E26-A0E4-60B5360580EB}"/>
              </a:ext>
            </a:extLst>
          </p:cNvPr>
          <p:cNvPicPr>
            <a:picLocks noRot="1" noChangeAspect="1"/>
          </p:cNvPicPr>
          <p:nvPr>
            <a:videoFile r:link="rId1"/>
          </p:nvPr>
        </p:nvPicPr>
        <p:blipFill>
          <a:blip r:embed="rId6"/>
          <a:stretch>
            <a:fillRect/>
          </a:stretch>
        </p:blipFill>
        <p:spPr>
          <a:xfrm>
            <a:off x="890870" y="549513"/>
            <a:ext cx="10410260" cy="5881798"/>
          </a:xfrm>
          <a:prstGeom prst="rect">
            <a:avLst/>
          </a:prstGeom>
        </p:spPr>
      </p:pic>
      <p:pic>
        <p:nvPicPr>
          <p:cNvPr id="2" name="29">
            <a:hlinkClick r:id="" action="ppaction://media"/>
            <a:extLst>
              <a:ext uri="{FF2B5EF4-FFF2-40B4-BE49-F238E27FC236}">
                <a16:creationId xmlns:a16="http://schemas.microsoft.com/office/drawing/2014/main" id="{D2EDA044-2959-41D3-8FFA-9371FD139953}"/>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36744" y="6370637"/>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18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3"/>
                </p:tgtEl>
              </p:cMediaNode>
            </p:video>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audio>
              <p:cMediaNode vol="80000">
                <p:cTn id="1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1"/>
        <p:cNvGrpSpPr/>
        <p:nvPr/>
      </p:nvGrpSpPr>
      <p:grpSpPr>
        <a:xfrm>
          <a:off x="0" y="0"/>
          <a:ext cx="0" cy="0"/>
          <a:chOff x="0" y="0"/>
          <a:chExt cx="0" cy="0"/>
        </a:xfrm>
      </p:grpSpPr>
      <p:pic>
        <p:nvPicPr>
          <p:cNvPr id="52" name="Google Shape;52;p10" descr="Google Shape;124;p3"/>
          <p:cNvPicPr preferRelativeResize="0"/>
          <p:nvPr/>
        </p:nvPicPr>
        <p:blipFill rotWithShape="1">
          <a:blip r:embed="rId5">
            <a:alphaModFix/>
          </a:blip>
          <a:srcRect/>
          <a:stretch/>
        </p:blipFill>
        <p:spPr>
          <a:xfrm>
            <a:off x="-221199" y="-36205"/>
            <a:ext cx="13582664" cy="6930409"/>
          </a:xfrm>
          <a:prstGeom prst="rect">
            <a:avLst/>
          </a:prstGeom>
          <a:noFill/>
          <a:ln>
            <a:noFill/>
          </a:ln>
          <a:effectLst>
            <a:outerShdw blurRad="63500" dist="25400" dir="5400000" rotWithShape="0">
              <a:srgbClr val="000000">
                <a:alpha val="49803"/>
              </a:srgbClr>
            </a:outerShdw>
          </a:effectLst>
        </p:spPr>
      </p:pic>
      <p:pic>
        <p:nvPicPr>
          <p:cNvPr id="3" name="3">
            <a:hlinkClick r:id="" action="ppaction://media"/>
            <a:extLst>
              <a:ext uri="{FF2B5EF4-FFF2-40B4-BE49-F238E27FC236}">
                <a16:creationId xmlns:a16="http://schemas.microsoft.com/office/drawing/2014/main" id="{2520E133-C2EC-4D1B-8739-B526E8029A0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4276" y="6288820"/>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92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9"/>
          <p:cNvSpPr txBox="1"/>
          <p:nvPr/>
        </p:nvSpPr>
        <p:spPr>
          <a:xfrm>
            <a:off x="-16237" y="668826"/>
            <a:ext cx="5575281" cy="1879601"/>
          </a:xfrm>
          <a:prstGeom prst="rect">
            <a:avLst/>
          </a:prstGeom>
          <a:blipFill rotWithShape="1">
            <a:blip r:embed="rId5">
              <a:alphaModFix/>
            </a:blip>
            <a:stretch>
              <a:fillRect/>
            </a:stretch>
          </a:blipFill>
          <a:ln>
            <a:noFill/>
          </a:ln>
          <a:effectLst>
            <a:outerShdw blurRad="101600" dist="48630" dir="5760000" rotWithShape="0">
              <a:srgbClr val="000000"/>
            </a:outerShdw>
          </a:effectLst>
        </p:spPr>
        <p:txBody>
          <a:bodyPr spcFirstLastPara="1" wrap="square" lIns="50800" tIns="50800" rIns="50800" bIns="50800" anchor="ctr" anchorCtr="0">
            <a:noAutofit/>
          </a:bodyPr>
          <a:lstStyle/>
          <a:p>
            <a:pPr marL="0" marR="0" lvl="0" indent="0" algn="l" rtl="0">
              <a:lnSpc>
                <a:spcPct val="100000"/>
              </a:lnSpc>
              <a:spcBef>
                <a:spcPts val="0"/>
              </a:spcBef>
              <a:spcAft>
                <a:spcPts val="0"/>
              </a:spcAft>
              <a:buClr>
                <a:srgbClr val="000000"/>
              </a:buClr>
              <a:buSzPts val="5000"/>
              <a:buFont typeface="Arial Black"/>
              <a:buNone/>
            </a:pPr>
            <a:r>
              <a:rPr lang="en-US" sz="5000" b="0" i="0" u="none" strike="noStrike" cap="none">
                <a:solidFill>
                  <a:srgbClr val="000000"/>
                </a:solidFill>
                <a:latin typeface="Arial Black"/>
                <a:ea typeface="Arial Black"/>
                <a:cs typeface="Arial Black"/>
                <a:sym typeface="Arial Black"/>
              </a:rPr>
              <a:t>  고조선</a:t>
            </a:r>
            <a:endParaRPr/>
          </a:p>
          <a:p>
            <a:pPr marL="0" marR="0" lvl="0" indent="0" algn="l" rtl="0">
              <a:lnSpc>
                <a:spcPct val="100000"/>
              </a:lnSpc>
              <a:spcBef>
                <a:spcPts val="0"/>
              </a:spcBef>
              <a:spcAft>
                <a:spcPts val="0"/>
              </a:spcAft>
              <a:buClr>
                <a:srgbClr val="000000"/>
              </a:buClr>
              <a:buSzPts val="5000"/>
              <a:buFont typeface="Arial Black"/>
              <a:buNone/>
            </a:pPr>
            <a:r>
              <a:rPr lang="en-US" sz="5000" b="0" i="0" u="none" strike="noStrike" cap="none">
                <a:solidFill>
                  <a:srgbClr val="000000"/>
                </a:solidFill>
                <a:latin typeface="Arial Black"/>
                <a:ea typeface="Arial Black"/>
                <a:cs typeface="Arial Black"/>
                <a:sym typeface="Arial Black"/>
              </a:rPr>
              <a:t>  영역</a:t>
            </a:r>
            <a:endParaRPr/>
          </a:p>
        </p:txBody>
      </p:sp>
      <p:sp>
        <p:nvSpPr>
          <p:cNvPr id="62" name="Google Shape;62;p9"/>
          <p:cNvSpPr/>
          <p:nvPr/>
        </p:nvSpPr>
        <p:spPr>
          <a:xfrm rot="-2435349">
            <a:off x="313971" y="3517600"/>
            <a:ext cx="1787908" cy="1753017"/>
          </a:xfrm>
          <a:custGeom>
            <a:avLst/>
            <a:gdLst/>
            <a:ahLst/>
            <a:cxnLst/>
            <a:rect l="l" t="t" r="r" b="b"/>
            <a:pathLst>
              <a:path w="21600" h="21600" extrusionOk="0">
                <a:moveTo>
                  <a:pt x="8263" y="0"/>
                </a:moveTo>
                <a:cubicBezTo>
                  <a:pt x="3700" y="0"/>
                  <a:pt x="0" y="3423"/>
                  <a:pt x="0" y="7645"/>
                </a:cubicBezTo>
                <a:lnTo>
                  <a:pt x="0" y="10727"/>
                </a:lnTo>
                <a:cubicBezTo>
                  <a:pt x="0" y="14949"/>
                  <a:pt x="3700" y="18372"/>
                  <a:pt x="8263" y="18372"/>
                </a:cubicBezTo>
                <a:lnTo>
                  <a:pt x="12134" y="18372"/>
                </a:lnTo>
                <a:lnTo>
                  <a:pt x="16662" y="21600"/>
                </a:lnTo>
                <a:lnTo>
                  <a:pt x="17061" y="17520"/>
                </a:lnTo>
                <a:cubicBezTo>
                  <a:pt x="19746" y="16257"/>
                  <a:pt x="21600" y="13704"/>
                  <a:pt x="21600" y="10727"/>
                </a:cubicBezTo>
                <a:lnTo>
                  <a:pt x="21600" y="7645"/>
                </a:lnTo>
                <a:cubicBezTo>
                  <a:pt x="21600" y="3423"/>
                  <a:pt x="17900" y="0"/>
                  <a:pt x="13337" y="0"/>
                </a:cubicBezTo>
                <a:lnTo>
                  <a:pt x="8263" y="0"/>
                </a:lnTo>
                <a:close/>
              </a:path>
            </a:pathLst>
          </a:custGeom>
          <a:solidFill>
            <a:srgbClr val="FFFFFF"/>
          </a:solidFill>
          <a:ln w="15875" cap="rnd" cmpd="sng">
            <a:solidFill>
              <a:schemeClr val="accent1"/>
            </a:solidFill>
            <a:prstDash val="solid"/>
            <a:round/>
            <a:headEnd type="none" w="sm" len="sm"/>
            <a:tailEnd type="none" w="sm" len="sm"/>
          </a:ln>
          <a:effectLst>
            <a:outerShdw blurRad="139700" dist="32841" dir="5400000" rotWithShape="0">
              <a:srgbClr val="000000">
                <a:alpha val="96470"/>
              </a:srgb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5273E"/>
              </a:buClr>
              <a:buSzPts val="1800"/>
              <a:buFont typeface="Helvetica Neue"/>
              <a:buNone/>
            </a:pPr>
            <a:endParaRPr sz="1800" b="1" i="0" u="none" strike="noStrike" cap="none">
              <a:solidFill>
                <a:srgbClr val="05273E"/>
              </a:solidFill>
              <a:latin typeface="Helvetica Neue"/>
              <a:ea typeface="Helvetica Neue"/>
              <a:cs typeface="Helvetica Neue"/>
              <a:sym typeface="Helvetica Neue"/>
            </a:endParaRPr>
          </a:p>
        </p:txBody>
      </p:sp>
      <p:sp>
        <p:nvSpPr>
          <p:cNvPr id="63" name="Google Shape;63;p9"/>
          <p:cNvSpPr txBox="1"/>
          <p:nvPr/>
        </p:nvSpPr>
        <p:spPr>
          <a:xfrm>
            <a:off x="141545" y="3814160"/>
            <a:ext cx="1964578" cy="839986"/>
          </a:xfrm>
          <a:prstGeom prst="rect">
            <a:avLst/>
          </a:prstGeom>
          <a:noFill/>
          <a:ln>
            <a:noFill/>
          </a:ln>
        </p:spPr>
        <p:txBody>
          <a:bodyPr spcFirstLastPara="1" wrap="square" lIns="45700" tIns="45700" rIns="45700" bIns="45700" anchor="t" anchorCtr="0">
            <a:noAutofit/>
          </a:bodyPr>
          <a:lstStyle/>
          <a:p>
            <a:pPr marL="0" marR="0" lvl="0" indent="0" algn="ctr" rtl="0">
              <a:lnSpc>
                <a:spcPct val="100000"/>
              </a:lnSpc>
              <a:spcBef>
                <a:spcPts val="0"/>
              </a:spcBef>
              <a:spcAft>
                <a:spcPts val="0"/>
              </a:spcAft>
              <a:buClr>
                <a:srgbClr val="000000"/>
              </a:buClr>
              <a:buSzPts val="2100"/>
              <a:buFont typeface="Helvetica Neue"/>
              <a:buNone/>
            </a:pPr>
            <a:r>
              <a:rPr lang="en-US" sz="2100" b="0" i="0" u="none" strike="noStrike" cap="none">
                <a:solidFill>
                  <a:srgbClr val="000000"/>
                </a:solidFill>
                <a:latin typeface="Helvetica Neue"/>
                <a:ea typeface="Helvetica Neue"/>
                <a:cs typeface="Helvetica Neue"/>
                <a:sym typeface="Helvetica Neue"/>
              </a:rPr>
              <a:t> 고조선은</a:t>
            </a:r>
            <a:endParaRPr/>
          </a:p>
          <a:p>
            <a:pPr marL="0" marR="0" lvl="0" indent="0" algn="ctr" rtl="0">
              <a:lnSpc>
                <a:spcPct val="100000"/>
              </a:lnSpc>
              <a:spcBef>
                <a:spcPts val="600"/>
              </a:spcBef>
              <a:spcAft>
                <a:spcPts val="0"/>
              </a:spcAft>
              <a:buClr>
                <a:srgbClr val="000000"/>
              </a:buClr>
              <a:buSzPts val="2100"/>
              <a:buFont typeface="Helvetica Neue"/>
              <a:buNone/>
            </a:pPr>
            <a:r>
              <a:rPr lang="en-US" sz="2100" b="0" i="0" u="none" strike="noStrike" cap="none">
                <a:solidFill>
                  <a:srgbClr val="000000"/>
                </a:solidFill>
                <a:latin typeface="Helvetica Neue"/>
                <a:ea typeface="Helvetica Neue"/>
                <a:cs typeface="Helvetica Neue"/>
                <a:sym typeface="Helvetica Neue"/>
              </a:rPr>
              <a:t> 어디였을까? </a:t>
            </a:r>
            <a:endParaRPr/>
          </a:p>
        </p:txBody>
      </p:sp>
      <p:sp>
        <p:nvSpPr>
          <p:cNvPr id="64" name="Google Shape;64;p9"/>
          <p:cNvSpPr/>
          <p:nvPr/>
        </p:nvSpPr>
        <p:spPr>
          <a:xfrm>
            <a:off x="3183827" y="504452"/>
            <a:ext cx="8862220" cy="6209197"/>
          </a:xfrm>
          <a:prstGeom prst="roundRect">
            <a:avLst>
              <a:gd name="adj" fmla="val 7135"/>
            </a:avLst>
          </a:prstGeom>
          <a:solidFill>
            <a:srgbClr val="FFFFFF"/>
          </a:solidFill>
          <a:ln>
            <a:noFill/>
          </a:ln>
          <a:effectLst>
            <a:outerShdw blurRad="152400" dist="29488" dir="406539" rotWithShape="0">
              <a:srgbClr val="000000"/>
            </a:outerShdw>
          </a:effectLst>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8D8881"/>
              </a:buClr>
              <a:buSzPts val="10000"/>
              <a:buFont typeface="Helvetica Neue"/>
              <a:buNone/>
            </a:pPr>
            <a:endParaRPr sz="10000" b="1" i="0" u="none" strike="noStrike" cap="none">
              <a:solidFill>
                <a:srgbClr val="8D8881"/>
              </a:solidFill>
              <a:latin typeface="Helvetica Neue"/>
              <a:ea typeface="Helvetica Neue"/>
              <a:cs typeface="Helvetica Neue"/>
              <a:sym typeface="Helvetica Neue"/>
            </a:endParaRPr>
          </a:p>
        </p:txBody>
      </p:sp>
      <p:pic>
        <p:nvPicPr>
          <p:cNvPr id="65" name="Google Shape;65;p9" descr="World Map Used in North Korea | Korea map, South korea, World map"/>
          <p:cNvPicPr preferRelativeResize="0"/>
          <p:nvPr/>
        </p:nvPicPr>
        <p:blipFill rotWithShape="1">
          <a:blip r:embed="rId6">
            <a:alphaModFix/>
          </a:blip>
          <a:srcRect l="2849" r="2849" b="5699"/>
          <a:stretch/>
        </p:blipFill>
        <p:spPr>
          <a:xfrm>
            <a:off x="3410425" y="778141"/>
            <a:ext cx="4213666" cy="5661908"/>
          </a:xfrm>
          <a:prstGeom prst="rect">
            <a:avLst/>
          </a:prstGeom>
          <a:noFill/>
          <a:ln>
            <a:noFill/>
          </a:ln>
        </p:spPr>
      </p:pic>
      <p:pic>
        <p:nvPicPr>
          <p:cNvPr id="66" name="Google Shape;66;p9" descr="고조선.png"/>
          <p:cNvPicPr preferRelativeResize="0"/>
          <p:nvPr/>
        </p:nvPicPr>
        <p:blipFill rotWithShape="1">
          <a:blip r:embed="rId7">
            <a:alphaModFix/>
          </a:blip>
          <a:srcRect t="1576" r="4341" b="1577"/>
          <a:stretch/>
        </p:blipFill>
        <p:spPr>
          <a:xfrm>
            <a:off x="7740328" y="748971"/>
            <a:ext cx="4095185" cy="5745385"/>
          </a:xfrm>
          <a:prstGeom prst="rect">
            <a:avLst/>
          </a:prstGeom>
          <a:noFill/>
          <a:ln>
            <a:noFill/>
          </a:ln>
        </p:spPr>
      </p:pic>
      <p:pic>
        <p:nvPicPr>
          <p:cNvPr id="67" name="Google Shape;67;p9" descr="boy.png"/>
          <p:cNvPicPr preferRelativeResize="0"/>
          <p:nvPr/>
        </p:nvPicPr>
        <p:blipFill rotWithShape="1">
          <a:blip r:embed="rId8">
            <a:alphaModFix/>
          </a:blip>
          <a:srcRect/>
          <a:stretch/>
        </p:blipFill>
        <p:spPr>
          <a:xfrm>
            <a:off x="1137657" y="4161006"/>
            <a:ext cx="4505765" cy="2534498"/>
          </a:xfrm>
          <a:prstGeom prst="rect">
            <a:avLst/>
          </a:prstGeom>
          <a:noFill/>
          <a:ln>
            <a:noFill/>
          </a:ln>
          <a:effectLst>
            <a:outerShdw blurRad="63500" dist="35650" dir="19932518" rotWithShape="0">
              <a:srgbClr val="000000"/>
            </a:outerShdw>
          </a:effectLst>
        </p:spPr>
      </p:pic>
      <p:sp>
        <p:nvSpPr>
          <p:cNvPr id="68" name="Google Shape;68;p9"/>
          <p:cNvSpPr txBox="1"/>
          <p:nvPr/>
        </p:nvSpPr>
        <p:spPr>
          <a:xfrm>
            <a:off x="58225" y="2669856"/>
            <a:ext cx="3484543" cy="481080"/>
          </a:xfrm>
          <a:prstGeom prst="rect">
            <a:avLst/>
          </a:prstGeom>
          <a:noFill/>
          <a:ln>
            <a:noFill/>
          </a:ln>
          <a:effectLst>
            <a:outerShdw blurRad="12700" dist="29488" dir="406539" rotWithShape="0">
              <a:srgbClr val="000000"/>
            </a:outerShdw>
          </a:effectLst>
        </p:spPr>
        <p:txBody>
          <a:bodyPr spcFirstLastPara="1" wrap="square" lIns="45700" tIns="45700" rIns="45700" bIns="45700" anchor="t" anchorCtr="0">
            <a:noAutofit/>
          </a:bodyPr>
          <a:lstStyle/>
          <a:p>
            <a:pPr marL="0" marR="0" lvl="0" indent="0" algn="l" rtl="0">
              <a:lnSpc>
                <a:spcPct val="100000"/>
              </a:lnSpc>
              <a:spcBef>
                <a:spcPts val="0"/>
              </a:spcBef>
              <a:spcAft>
                <a:spcPts val="0"/>
              </a:spcAft>
              <a:buClr>
                <a:srgbClr val="DFE3E5"/>
              </a:buClr>
              <a:buSzPts val="2400"/>
              <a:buFont typeface="Helvetica Neue"/>
              <a:buNone/>
            </a:pPr>
            <a:r>
              <a:rPr lang="en-US" sz="2400" b="1" i="0" u="none" strike="noStrike" cap="none">
                <a:solidFill>
                  <a:srgbClr val="DFE3E5"/>
                </a:solidFill>
                <a:latin typeface="Helvetica Neue"/>
                <a:ea typeface="Helvetica Neue"/>
                <a:cs typeface="Helvetica Neue"/>
                <a:sym typeface="Helvetica Neue"/>
              </a:rPr>
              <a:t>  도읍지: 아사달(평양)</a:t>
            </a:r>
            <a:endParaRPr/>
          </a:p>
        </p:txBody>
      </p:sp>
      <p:sp>
        <p:nvSpPr>
          <p:cNvPr id="69" name="Google Shape;69;p9"/>
          <p:cNvSpPr txBox="1"/>
          <p:nvPr/>
        </p:nvSpPr>
        <p:spPr>
          <a:xfrm>
            <a:off x="9653716" y="3770538"/>
            <a:ext cx="1167444" cy="281937"/>
          </a:xfrm>
          <a:prstGeom prst="rect">
            <a:avLst/>
          </a:prstGeom>
          <a:noFill/>
          <a:ln>
            <a:noFill/>
          </a:ln>
        </p:spPr>
        <p:txBody>
          <a:bodyPr spcFirstLastPara="1" wrap="square" lIns="45700" tIns="45700" rIns="45700" bIns="45700" anchor="t" anchorCtr="0">
            <a:noAutofit/>
          </a:bodyPr>
          <a:lstStyle/>
          <a:p>
            <a:pPr marL="0" marR="0" lvl="0" indent="0" algn="l" rtl="0">
              <a:lnSpc>
                <a:spcPct val="120000"/>
              </a:lnSpc>
              <a:spcBef>
                <a:spcPts val="0"/>
              </a:spcBef>
              <a:spcAft>
                <a:spcPts val="0"/>
              </a:spcAft>
              <a:buClr>
                <a:srgbClr val="FFFFFF"/>
              </a:buClr>
              <a:buSzPts val="1200"/>
              <a:buFont typeface="Helvetica Neue"/>
              <a:buNone/>
            </a:pPr>
            <a:r>
              <a:rPr lang="en-US" sz="1200" b="1" i="0" u="none" strike="noStrike" cap="none">
                <a:solidFill>
                  <a:srgbClr val="FFFFFF"/>
                </a:solidFill>
                <a:latin typeface="Helvetica Neue"/>
                <a:ea typeface="Helvetica Neue"/>
                <a:cs typeface="Helvetica Neue"/>
                <a:sym typeface="Helvetica Neue"/>
              </a:rPr>
              <a:t>(도읍지: 아사달)</a:t>
            </a:r>
            <a:endParaRPr/>
          </a:p>
        </p:txBody>
      </p:sp>
      <p:pic>
        <p:nvPicPr>
          <p:cNvPr id="2" name="4">
            <a:hlinkClick r:id="" action="ppaction://media"/>
            <a:extLst>
              <a:ext uri="{FF2B5EF4-FFF2-40B4-BE49-F238E27FC236}">
                <a16:creationId xmlns:a16="http://schemas.microsoft.com/office/drawing/2014/main" id="{BC8ECB10-6249-4A3D-9E33-ED6750FE4169}"/>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92345" y="6296115"/>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49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0"/>
          <p:cNvSpPr txBox="1"/>
          <p:nvPr/>
        </p:nvSpPr>
        <p:spPr>
          <a:xfrm>
            <a:off x="-65141" y="634998"/>
            <a:ext cx="12322281" cy="990601"/>
          </a:xfrm>
          <a:prstGeom prst="rect">
            <a:avLst/>
          </a:prstGeom>
          <a:blipFill rotWithShape="1">
            <a:blip r:embed="rId5">
              <a:alphaModFix/>
            </a:blip>
            <a:stretch>
              <a:fillRect/>
            </a:stretch>
          </a:blipFill>
          <a:ln>
            <a:noFill/>
          </a:ln>
          <a:effectLst>
            <a:outerShdw blurRad="114300" dist="25400" dir="5760000" rotWithShape="0">
              <a:srgbClr val="000000"/>
            </a:outerShdw>
          </a:effectLst>
        </p:spPr>
        <p:txBody>
          <a:bodyPr spcFirstLastPara="1" wrap="square" lIns="50800" tIns="50800" rIns="50800" bIns="50800" anchor="ctr" anchorCtr="0">
            <a:noAutofit/>
          </a:bodyPr>
          <a:lstStyle/>
          <a:p>
            <a:pPr marL="0" marR="0" lvl="0" indent="0" algn="l" rtl="0">
              <a:lnSpc>
                <a:spcPct val="100000"/>
              </a:lnSpc>
              <a:spcBef>
                <a:spcPts val="0"/>
              </a:spcBef>
              <a:spcAft>
                <a:spcPts val="0"/>
              </a:spcAft>
              <a:buClr>
                <a:srgbClr val="000000"/>
              </a:buClr>
              <a:buSzPts val="5000"/>
              <a:buFont typeface="Arial Black"/>
              <a:buNone/>
            </a:pPr>
            <a:r>
              <a:rPr lang="en-US" sz="5000" b="0" i="0" u="none" strike="noStrike" cap="none">
                <a:solidFill>
                  <a:srgbClr val="000000"/>
                </a:solidFill>
                <a:latin typeface="Arial Black"/>
                <a:ea typeface="Arial Black"/>
                <a:cs typeface="Arial Black"/>
                <a:sym typeface="Arial Black"/>
              </a:rPr>
              <a:t>   삼국유사</a:t>
            </a:r>
            <a:endParaRPr/>
          </a:p>
        </p:txBody>
      </p:sp>
      <p:sp>
        <p:nvSpPr>
          <p:cNvPr id="75" name="Google Shape;75;p10"/>
          <p:cNvSpPr txBox="1"/>
          <p:nvPr/>
        </p:nvSpPr>
        <p:spPr>
          <a:xfrm>
            <a:off x="529746" y="2071372"/>
            <a:ext cx="7025324" cy="2421471"/>
          </a:xfrm>
          <a:prstGeom prst="rect">
            <a:avLst/>
          </a:prstGeom>
          <a:noFill/>
          <a:ln>
            <a:noFill/>
          </a:ln>
        </p:spPr>
        <p:txBody>
          <a:bodyPr spcFirstLastPara="1" wrap="square" lIns="45700" tIns="45700" rIns="45700" bIns="45700" anchor="t" anchorCtr="0">
            <a:noAutofit/>
          </a:bodyPr>
          <a:lstStyle/>
          <a:p>
            <a:pPr marL="0" marR="0" lvl="0" indent="0" algn="l" rtl="0">
              <a:lnSpc>
                <a:spcPct val="120000"/>
              </a:lnSpc>
              <a:spcBef>
                <a:spcPts val="0"/>
              </a:spcBef>
              <a:spcAft>
                <a:spcPts val="0"/>
              </a:spcAft>
              <a:buClr>
                <a:srgbClr val="FFFFFF"/>
              </a:buClr>
              <a:buSzPts val="2900"/>
              <a:buFont typeface="Helvetica Neue"/>
              <a:buNone/>
            </a:pPr>
            <a:endParaRPr sz="2900" b="1" i="0" u="none" strike="noStrike" cap="none">
              <a:solidFill>
                <a:srgbClr val="FFFFFF"/>
              </a:solidFill>
              <a:latin typeface="Helvetica Neue"/>
              <a:ea typeface="Helvetica Neue"/>
              <a:cs typeface="Helvetica Neue"/>
              <a:sym typeface="Helvetica Neue"/>
            </a:endParaRPr>
          </a:p>
          <a:p>
            <a:pPr marL="0" marR="0" lvl="0" indent="0" algn="l" rtl="0">
              <a:lnSpc>
                <a:spcPct val="120000"/>
              </a:lnSpc>
              <a:spcBef>
                <a:spcPts val="600"/>
              </a:spcBef>
              <a:spcAft>
                <a:spcPts val="0"/>
              </a:spcAft>
              <a:buClr>
                <a:srgbClr val="FFFFFF"/>
              </a:buClr>
              <a:buSzPts val="2900"/>
              <a:buFont typeface="Helvetica Neue"/>
              <a:buNone/>
            </a:pPr>
            <a:endParaRPr sz="2900" b="1" i="0" u="none" strike="noStrike" cap="none">
              <a:solidFill>
                <a:srgbClr val="FFFFFF"/>
              </a:solidFill>
              <a:latin typeface="Helvetica Neue"/>
              <a:ea typeface="Helvetica Neue"/>
              <a:cs typeface="Helvetica Neue"/>
              <a:sym typeface="Helvetica Neue"/>
            </a:endParaRPr>
          </a:p>
          <a:p>
            <a:pPr marL="0" marR="0" lvl="0" indent="0" algn="l" rtl="0">
              <a:lnSpc>
                <a:spcPct val="120000"/>
              </a:lnSpc>
              <a:spcBef>
                <a:spcPts val="600"/>
              </a:spcBef>
              <a:spcAft>
                <a:spcPts val="0"/>
              </a:spcAft>
              <a:buClr>
                <a:srgbClr val="FFFFFF"/>
              </a:buClr>
              <a:buSzPts val="2900"/>
              <a:buFont typeface="Helvetica Neue"/>
              <a:buNone/>
            </a:pPr>
            <a:r>
              <a:rPr lang="en-US" sz="2900" b="1" i="0" u="none" strike="noStrike" cap="none">
                <a:solidFill>
                  <a:srgbClr val="FFFFFF"/>
                </a:solidFill>
                <a:latin typeface="Helvetica Neue"/>
                <a:ea typeface="Helvetica Neue"/>
                <a:cs typeface="Helvetica Neue"/>
                <a:sym typeface="Helvetica Neue"/>
              </a:rPr>
              <a:t>고조선부터 한국 역사의 시작</a:t>
            </a:r>
            <a:endParaRPr/>
          </a:p>
          <a:p>
            <a:pPr marL="0" marR="0" lvl="0" indent="0" algn="l" rtl="0">
              <a:lnSpc>
                <a:spcPct val="120000"/>
              </a:lnSpc>
              <a:spcBef>
                <a:spcPts val="600"/>
              </a:spcBef>
              <a:spcAft>
                <a:spcPts val="0"/>
              </a:spcAft>
              <a:buClr>
                <a:srgbClr val="FFFFFF"/>
              </a:buClr>
              <a:buSzPts val="2900"/>
              <a:buFont typeface="Helvetica Neue"/>
              <a:buNone/>
            </a:pPr>
            <a:r>
              <a:rPr lang="en-US" sz="2900" b="1" i="0" u="none" strike="noStrike" cap="none">
                <a:solidFill>
                  <a:srgbClr val="FFFFFF"/>
                </a:solidFill>
                <a:latin typeface="Helvetica Neue"/>
                <a:ea typeface="Helvetica Neue"/>
                <a:cs typeface="Helvetica Neue"/>
                <a:sym typeface="Helvetica Neue"/>
              </a:rPr>
              <a:t>하늘의 뜻을 따르는 고귀한 민족</a:t>
            </a:r>
            <a:endParaRPr/>
          </a:p>
        </p:txBody>
      </p:sp>
      <p:sp>
        <p:nvSpPr>
          <p:cNvPr id="76" name="Google Shape;76;p10"/>
          <p:cNvSpPr/>
          <p:nvPr/>
        </p:nvSpPr>
        <p:spPr>
          <a:xfrm>
            <a:off x="6195702" y="144354"/>
            <a:ext cx="5323653" cy="6569293"/>
          </a:xfrm>
          <a:prstGeom prst="roundRect">
            <a:avLst>
              <a:gd name="adj" fmla="val 8425"/>
            </a:avLst>
          </a:prstGeom>
          <a:solidFill>
            <a:srgbClr val="FFFFFF"/>
          </a:solidFill>
          <a:ln>
            <a:noFill/>
          </a:ln>
          <a:effectLst>
            <a:outerShdw blurRad="165100" dist="50974" dir="406539" rotWithShape="0">
              <a:srgbClr val="000000"/>
            </a:outerShdw>
          </a:effectLst>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8D8881"/>
              </a:buClr>
              <a:buSzPts val="10000"/>
              <a:buFont typeface="Helvetica Neue"/>
              <a:buNone/>
            </a:pPr>
            <a:endParaRPr sz="10000" b="1" i="0" u="none" strike="noStrike" cap="none">
              <a:solidFill>
                <a:srgbClr val="8D8881"/>
              </a:solidFill>
              <a:latin typeface="Helvetica Neue"/>
              <a:ea typeface="Helvetica Neue"/>
              <a:cs typeface="Helvetica Neue"/>
              <a:sym typeface="Helvetica Neue"/>
            </a:endParaRPr>
          </a:p>
        </p:txBody>
      </p:sp>
      <p:pic>
        <p:nvPicPr>
          <p:cNvPr id="77" name="Google Shape;77;p10" descr="Diagram, schematicDescription automatically generated"/>
          <p:cNvPicPr preferRelativeResize="0"/>
          <p:nvPr/>
        </p:nvPicPr>
        <p:blipFill rotWithShape="1">
          <a:blip r:embed="rId6">
            <a:alphaModFix/>
          </a:blip>
          <a:srcRect/>
          <a:stretch/>
        </p:blipFill>
        <p:spPr>
          <a:xfrm>
            <a:off x="6448828" y="3467658"/>
            <a:ext cx="3883477" cy="3223190"/>
          </a:xfrm>
          <a:prstGeom prst="rect">
            <a:avLst/>
          </a:prstGeom>
          <a:noFill/>
          <a:ln>
            <a:noFill/>
          </a:ln>
        </p:spPr>
      </p:pic>
      <p:pic>
        <p:nvPicPr>
          <p:cNvPr id="78" name="Google Shape;78;p10" descr="A close up of a boxDescription automatically generated"/>
          <p:cNvPicPr preferRelativeResize="0"/>
          <p:nvPr/>
        </p:nvPicPr>
        <p:blipFill rotWithShape="1">
          <a:blip r:embed="rId7">
            <a:alphaModFix/>
          </a:blip>
          <a:srcRect l="2771"/>
          <a:stretch/>
        </p:blipFill>
        <p:spPr>
          <a:xfrm>
            <a:off x="6615978" y="276419"/>
            <a:ext cx="4483054" cy="3213133"/>
          </a:xfrm>
          <a:prstGeom prst="rect">
            <a:avLst/>
          </a:prstGeom>
          <a:noFill/>
          <a:ln>
            <a:noFill/>
          </a:ln>
        </p:spPr>
      </p:pic>
      <p:sp>
        <p:nvSpPr>
          <p:cNvPr id="79" name="Google Shape;79;p10"/>
          <p:cNvSpPr txBox="1"/>
          <p:nvPr/>
        </p:nvSpPr>
        <p:spPr>
          <a:xfrm>
            <a:off x="599911" y="2069336"/>
            <a:ext cx="5790918" cy="763785"/>
          </a:xfrm>
          <a:prstGeom prst="rect">
            <a:avLst/>
          </a:prstGeom>
          <a:noFill/>
          <a:ln>
            <a:noFill/>
          </a:ln>
        </p:spPr>
        <p:txBody>
          <a:bodyPr spcFirstLastPara="1" wrap="square" lIns="45700" tIns="45700" rIns="45700" bIns="45700" anchor="t" anchorCtr="0">
            <a:noAutofit/>
          </a:bodyPr>
          <a:lstStyle/>
          <a:p>
            <a:pPr marL="0" marR="0" lvl="0" indent="0" algn="l" rtl="0">
              <a:lnSpc>
                <a:spcPct val="120000"/>
              </a:lnSpc>
              <a:spcBef>
                <a:spcPts val="0"/>
              </a:spcBef>
              <a:spcAft>
                <a:spcPts val="0"/>
              </a:spcAft>
              <a:buClr>
                <a:srgbClr val="FFFFFF"/>
              </a:buClr>
              <a:buSzPts val="4200"/>
              <a:buFont typeface="Helvetica Neue"/>
              <a:buNone/>
            </a:pPr>
            <a:r>
              <a:rPr lang="en-US" sz="4200" b="1" i="0" u="none" strike="noStrike" cap="none">
                <a:solidFill>
                  <a:srgbClr val="FFFFFF"/>
                </a:solidFill>
                <a:latin typeface="Helvetica Neue"/>
                <a:ea typeface="Helvetica Neue"/>
                <a:cs typeface="Helvetica Neue"/>
                <a:sym typeface="Helvetica Neue"/>
              </a:rPr>
              <a:t>저자 : 일연 </a:t>
            </a:r>
            <a:endParaRPr/>
          </a:p>
        </p:txBody>
      </p:sp>
      <p:pic>
        <p:nvPicPr>
          <p:cNvPr id="2" name="5">
            <a:hlinkClick r:id="" action="ppaction://media"/>
            <a:extLst>
              <a:ext uri="{FF2B5EF4-FFF2-40B4-BE49-F238E27FC236}">
                <a16:creationId xmlns:a16="http://schemas.microsoft.com/office/drawing/2014/main" id="{7D247BFE-34B8-4DF5-B0E1-C292D720D9E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2548" y="6285551"/>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01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85;p14">
            <a:extLst>
              <a:ext uri="{FF2B5EF4-FFF2-40B4-BE49-F238E27FC236}">
                <a16:creationId xmlns:a16="http://schemas.microsoft.com/office/drawing/2014/main" id="{6C53B76A-4D33-4F73-9805-CEE042F0E41A}"/>
              </a:ext>
            </a:extLst>
          </p:cNvPr>
          <p:cNvSpPr txBox="1"/>
          <p:nvPr/>
        </p:nvSpPr>
        <p:spPr>
          <a:xfrm>
            <a:off x="-17428" y="425990"/>
            <a:ext cx="12280505" cy="863601"/>
          </a:xfrm>
          <a:prstGeom prst="rect">
            <a:avLst/>
          </a:prstGeom>
          <a:blipFill rotWithShape="1">
            <a:blip r:embed="rId5">
              <a:alphaModFix/>
            </a:blip>
            <a:stretch>
              <a:fillRect/>
            </a:stretch>
          </a:blipFill>
          <a:ln>
            <a:noFill/>
          </a:ln>
          <a:effectLst>
            <a:outerShdw blurRad="63500" dist="25400" dir="5400000" rotWithShape="0">
              <a:srgbClr val="000000">
                <a:alpha val="49803"/>
              </a:srgbClr>
            </a:outerShdw>
          </a:effectLst>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000000"/>
              </a:buClr>
              <a:buSzPts val="5000"/>
              <a:buFont typeface="Arial Black"/>
              <a:buNone/>
            </a:pPr>
            <a:r>
              <a:rPr lang="en-US" sz="5000" b="0" i="0" u="none" strike="noStrike" cap="none">
                <a:solidFill>
                  <a:srgbClr val="000000"/>
                </a:solidFill>
                <a:latin typeface="Arial Black"/>
                <a:ea typeface="Arial Black"/>
                <a:cs typeface="Arial Black"/>
                <a:sym typeface="Arial Black"/>
              </a:rPr>
              <a:t>건국이념</a:t>
            </a:r>
            <a:endParaRPr/>
          </a:p>
        </p:txBody>
      </p:sp>
      <p:sp>
        <p:nvSpPr>
          <p:cNvPr id="3" name="Google Shape;86;p14">
            <a:extLst>
              <a:ext uri="{FF2B5EF4-FFF2-40B4-BE49-F238E27FC236}">
                <a16:creationId xmlns:a16="http://schemas.microsoft.com/office/drawing/2014/main" id="{F9C37E36-E24F-44AF-96C9-01AE0CF5BEC6}"/>
              </a:ext>
            </a:extLst>
          </p:cNvPr>
          <p:cNvSpPr txBox="1"/>
          <p:nvPr/>
        </p:nvSpPr>
        <p:spPr>
          <a:xfrm>
            <a:off x="26825" y="2266950"/>
            <a:ext cx="12192000" cy="2324100"/>
          </a:xfrm>
          <a:prstGeom prst="rect">
            <a:avLst/>
          </a:prstGeom>
          <a:noFill/>
          <a:ln>
            <a:noFill/>
          </a:ln>
        </p:spPr>
        <p:txBody>
          <a:bodyPr spcFirstLastPara="1" wrap="square" lIns="50800" tIns="50800" rIns="50800" bIns="50800" anchor="ctr" anchorCtr="0">
            <a:normAutofit/>
          </a:bodyPr>
          <a:lstStyle/>
          <a:p>
            <a:pPr marL="0" marR="0" lvl="0" indent="0" algn="ctr" rtl="0">
              <a:lnSpc>
                <a:spcPct val="90000"/>
              </a:lnSpc>
              <a:spcBef>
                <a:spcPts val="0"/>
              </a:spcBef>
              <a:spcAft>
                <a:spcPts val="0"/>
              </a:spcAft>
              <a:buClr>
                <a:srgbClr val="FFFFFF"/>
              </a:buClr>
              <a:buSzPts val="14500"/>
              <a:buFont typeface="Arial Black"/>
              <a:buNone/>
            </a:pPr>
            <a:r>
              <a:rPr lang="en-US" sz="14500" b="0" i="0" u="none" strike="noStrike" cap="none">
                <a:solidFill>
                  <a:srgbClr val="FFFFFF"/>
                </a:solidFill>
                <a:latin typeface="Arial Black"/>
                <a:ea typeface="Arial Black"/>
                <a:cs typeface="Arial Black"/>
                <a:sym typeface="Arial Black"/>
              </a:rPr>
              <a:t>홍익인간</a:t>
            </a:r>
            <a:endParaRPr/>
          </a:p>
        </p:txBody>
      </p:sp>
      <p:sp>
        <p:nvSpPr>
          <p:cNvPr id="4" name="Google Shape;87;p14">
            <a:extLst>
              <a:ext uri="{FF2B5EF4-FFF2-40B4-BE49-F238E27FC236}">
                <a16:creationId xmlns:a16="http://schemas.microsoft.com/office/drawing/2014/main" id="{F98FE1CE-4C70-4138-A528-353835785FA5}"/>
              </a:ext>
            </a:extLst>
          </p:cNvPr>
          <p:cNvSpPr txBox="1"/>
          <p:nvPr/>
        </p:nvSpPr>
        <p:spPr>
          <a:xfrm>
            <a:off x="26825" y="4509700"/>
            <a:ext cx="12165300" cy="639000"/>
          </a:xfrm>
          <a:prstGeom prst="rect">
            <a:avLst/>
          </a:prstGeom>
          <a:noFill/>
          <a:ln>
            <a:noFill/>
          </a:ln>
        </p:spPr>
        <p:txBody>
          <a:bodyPr spcFirstLastPara="1" wrap="square" lIns="50800" tIns="50800" rIns="50800" bIns="50800" anchor="ctr" anchorCtr="0">
            <a:noAutofit/>
          </a:bodyPr>
          <a:lstStyle/>
          <a:p>
            <a:pPr marL="0" marR="0" lvl="0" indent="0" algn="ctr" rtl="0">
              <a:lnSpc>
                <a:spcPct val="150000"/>
              </a:lnSpc>
              <a:spcBef>
                <a:spcPts val="0"/>
              </a:spcBef>
              <a:spcAft>
                <a:spcPts val="0"/>
              </a:spcAft>
              <a:buClr>
                <a:srgbClr val="FFFFFF"/>
              </a:buClr>
              <a:buSzPts val="3300"/>
              <a:buFont typeface="Helvetica Neue"/>
              <a:buNone/>
            </a:pPr>
            <a:r>
              <a:rPr lang="en-US" sz="3300" b="1" i="0" u="none" strike="noStrike" cap="none">
                <a:solidFill>
                  <a:srgbClr val="FFFFFF"/>
                </a:solidFill>
                <a:latin typeface="Helvetica Neue"/>
                <a:ea typeface="Helvetica Neue"/>
                <a:cs typeface="Helvetica Neue"/>
                <a:sym typeface="Helvetica Neue"/>
              </a:rPr>
              <a:t>弘(넓을 홍) 益(더할 익) 人(사람 인) 間(사이 간)</a:t>
            </a:r>
            <a:endParaRPr/>
          </a:p>
        </p:txBody>
      </p:sp>
      <p:sp>
        <p:nvSpPr>
          <p:cNvPr id="5" name="Google Shape;88;p14">
            <a:extLst>
              <a:ext uri="{FF2B5EF4-FFF2-40B4-BE49-F238E27FC236}">
                <a16:creationId xmlns:a16="http://schemas.microsoft.com/office/drawing/2014/main" id="{CDCFDF66-0FF7-48AE-A8AA-AC4C8E3F878E}"/>
              </a:ext>
            </a:extLst>
          </p:cNvPr>
          <p:cNvSpPr txBox="1"/>
          <p:nvPr/>
        </p:nvSpPr>
        <p:spPr>
          <a:xfrm>
            <a:off x="2485541" y="5380576"/>
            <a:ext cx="7623023" cy="655923"/>
          </a:xfrm>
          <a:prstGeom prst="rect">
            <a:avLst/>
          </a:prstGeom>
          <a:gradFill>
            <a:gsLst>
              <a:gs pos="0">
                <a:srgbClr val="58ADA8"/>
              </a:gs>
              <a:gs pos="100000">
                <a:srgbClr val="ACEFEA"/>
              </a:gs>
            </a:gsLst>
            <a:lin ang="16200000" scaled="0"/>
          </a:gradFill>
          <a:ln>
            <a:noFill/>
          </a:ln>
          <a:effectLst>
            <a:outerShdw blurRad="63500" dist="25400" dir="5400000" rotWithShape="0">
              <a:srgbClr val="000000">
                <a:alpha val="60000"/>
              </a:srgbClr>
            </a:outerShdw>
          </a:effectLst>
        </p:spPr>
        <p:txBody>
          <a:bodyPr spcFirstLastPara="1" wrap="square" lIns="45675" tIns="45675" rIns="45675" bIns="45675" anchor="t" anchorCtr="0">
            <a:normAutofit/>
          </a:bodyPr>
          <a:lstStyle/>
          <a:p>
            <a:pPr marL="0" marR="0" lvl="0" indent="0" algn="ctr" rtl="0">
              <a:lnSpc>
                <a:spcPct val="100000"/>
              </a:lnSpc>
              <a:spcBef>
                <a:spcPts val="0"/>
              </a:spcBef>
              <a:spcAft>
                <a:spcPts val="0"/>
              </a:spcAft>
              <a:buClr>
                <a:srgbClr val="000000"/>
              </a:buClr>
              <a:buSzPts val="3500"/>
              <a:buFont typeface="Helvetica Neue"/>
              <a:buNone/>
            </a:pPr>
            <a:r>
              <a:rPr lang="en-US" sz="3500" b="1" i="0" u="none" strike="noStrike" cap="none">
                <a:solidFill>
                  <a:srgbClr val="000000"/>
                </a:solidFill>
                <a:latin typeface="Helvetica Neue"/>
                <a:ea typeface="Helvetica Neue"/>
                <a:cs typeface="Helvetica Neue"/>
                <a:sym typeface="Helvetica Neue"/>
              </a:rPr>
              <a:t>널리 인간을 이롭게 한다</a:t>
            </a:r>
            <a:endParaRPr/>
          </a:p>
        </p:txBody>
      </p:sp>
      <p:pic>
        <p:nvPicPr>
          <p:cNvPr id="6" name="7">
            <a:hlinkClick r:id="" action="ppaction://media"/>
            <a:extLst>
              <a:ext uri="{FF2B5EF4-FFF2-40B4-BE49-F238E27FC236}">
                <a16:creationId xmlns:a16="http://schemas.microsoft.com/office/drawing/2014/main" id="{C7114877-AA6E-4BE6-B7EB-B7B4DC7CB1A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5481" y="6321477"/>
            <a:ext cx="487363" cy="487363"/>
          </a:xfrm>
          <a:prstGeom prst="rect">
            <a:avLst/>
          </a:prstGeom>
        </p:spPr>
      </p:pic>
    </p:spTree>
    <p:extLst>
      <p:ext uri="{BB962C8B-B14F-4D97-AF65-F5344CB8AC3E}">
        <p14:creationId xmlns:p14="http://schemas.microsoft.com/office/powerpoint/2010/main" val="1612533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73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69;p12">
            <a:extLst>
              <a:ext uri="{FF2B5EF4-FFF2-40B4-BE49-F238E27FC236}">
                <a16:creationId xmlns:a16="http://schemas.microsoft.com/office/drawing/2014/main" id="{21162301-3895-4EAF-BB37-1973E7865290}"/>
              </a:ext>
            </a:extLst>
          </p:cNvPr>
          <p:cNvSpPr txBox="1"/>
          <p:nvPr/>
        </p:nvSpPr>
        <p:spPr>
          <a:xfrm>
            <a:off x="0" y="504612"/>
            <a:ext cx="12192000" cy="990600"/>
          </a:xfrm>
          <a:prstGeom prst="rect">
            <a:avLst/>
          </a:prstGeom>
          <a:blipFill rotWithShape="1">
            <a:blip r:embed="rId5">
              <a:alphaModFix/>
            </a:blip>
            <a:stretch>
              <a:fillRect/>
            </a:stretch>
          </a:blipFill>
          <a:ln>
            <a:noFill/>
          </a:ln>
          <a:effectLst>
            <a:outerShdw blurRad="114300" dist="25400" dir="5760000" rotWithShape="0">
              <a:srgbClr val="000000"/>
            </a:outerShdw>
          </a:effectLst>
        </p:spPr>
        <p:txBody>
          <a:bodyPr spcFirstLastPara="1" wrap="square" lIns="50800" tIns="50800" rIns="50800" bIns="50800" anchor="ctr" anchorCtr="0">
            <a:noAutofit/>
          </a:bodyPr>
          <a:lstStyle/>
          <a:p>
            <a:pPr marL="0" marR="0" lvl="0" indent="0" algn="l" rtl="0">
              <a:lnSpc>
                <a:spcPct val="100000"/>
              </a:lnSpc>
              <a:spcBef>
                <a:spcPts val="0"/>
              </a:spcBef>
              <a:spcAft>
                <a:spcPts val="0"/>
              </a:spcAft>
              <a:buClr>
                <a:srgbClr val="000000"/>
              </a:buClr>
              <a:buSzPts val="5000"/>
              <a:buFont typeface="Arial Black"/>
              <a:buNone/>
            </a:pPr>
            <a:r>
              <a:rPr lang="en-US" sz="5000" b="0" i="0" u="none" strike="noStrike" cap="none">
                <a:solidFill>
                  <a:srgbClr val="000000"/>
                </a:solidFill>
                <a:latin typeface="Arial Black"/>
                <a:ea typeface="Arial Black"/>
                <a:cs typeface="Arial Black"/>
                <a:sym typeface="Arial Black"/>
              </a:rPr>
              <a:t>   단군왕검</a:t>
            </a:r>
            <a:endParaRPr/>
          </a:p>
        </p:txBody>
      </p:sp>
      <p:sp>
        <p:nvSpPr>
          <p:cNvPr id="3" name="Google Shape;70;p12">
            <a:extLst>
              <a:ext uri="{FF2B5EF4-FFF2-40B4-BE49-F238E27FC236}">
                <a16:creationId xmlns:a16="http://schemas.microsoft.com/office/drawing/2014/main" id="{4550F677-B8D2-4C94-9656-BD72B868D378}"/>
              </a:ext>
            </a:extLst>
          </p:cNvPr>
          <p:cNvSpPr txBox="1"/>
          <p:nvPr/>
        </p:nvSpPr>
        <p:spPr>
          <a:xfrm>
            <a:off x="612957" y="2167813"/>
            <a:ext cx="7685100" cy="2520900"/>
          </a:xfrm>
          <a:prstGeom prst="rect">
            <a:avLst/>
          </a:prstGeom>
          <a:noFill/>
          <a:ln>
            <a:noFill/>
          </a:ln>
        </p:spPr>
        <p:txBody>
          <a:bodyPr spcFirstLastPara="1" wrap="square" lIns="50800" tIns="50800" rIns="50800" bIns="50800" anchor="ctr" anchorCtr="0">
            <a:noAutofit/>
          </a:bodyPr>
          <a:lstStyle/>
          <a:p>
            <a:pPr marL="0" marR="0" lvl="0" indent="0" algn="l" rtl="0">
              <a:lnSpc>
                <a:spcPct val="200000"/>
              </a:lnSpc>
              <a:spcBef>
                <a:spcPts val="0"/>
              </a:spcBef>
              <a:spcAft>
                <a:spcPts val="0"/>
              </a:spcAft>
              <a:buClr>
                <a:srgbClr val="FFFFFF"/>
              </a:buClr>
              <a:buSzPts val="5000"/>
              <a:buFont typeface="Helvetica Neue"/>
              <a:buNone/>
            </a:pPr>
            <a:r>
              <a:rPr lang="en-US" sz="4400" b="1" i="0" u="none" strike="noStrike" cap="none">
                <a:solidFill>
                  <a:srgbClr val="FFFFFF"/>
                </a:solidFill>
                <a:latin typeface="Helvetica Neue"/>
                <a:ea typeface="Helvetica Neue"/>
                <a:cs typeface="Helvetica Neue"/>
                <a:sym typeface="Helvetica Neue"/>
              </a:rPr>
              <a:t>한민족의 신화적인 시조</a:t>
            </a:r>
            <a:endParaRPr sz="3900" b="0" i="0" u="none" strike="noStrike" cap="none">
              <a:solidFill>
                <a:srgbClr val="FFFFFF"/>
              </a:solidFill>
              <a:latin typeface="Arial Black"/>
              <a:ea typeface="Arial Black"/>
              <a:cs typeface="Arial Black"/>
              <a:sym typeface="Arial Black"/>
            </a:endParaRPr>
          </a:p>
          <a:p>
            <a:pPr marL="0" marR="0" lvl="0" indent="0" algn="l" rtl="0">
              <a:lnSpc>
                <a:spcPct val="200000"/>
              </a:lnSpc>
              <a:spcBef>
                <a:spcPts val="0"/>
              </a:spcBef>
              <a:spcAft>
                <a:spcPts val="0"/>
              </a:spcAft>
              <a:buClr>
                <a:srgbClr val="FFFFFF"/>
              </a:buClr>
              <a:buSzPts val="5000"/>
              <a:buFont typeface="Helvetica Neue"/>
              <a:buNone/>
            </a:pPr>
            <a:r>
              <a:rPr lang="en-US" sz="4400" b="1" i="0" u="none" strike="noStrike" cap="none">
                <a:solidFill>
                  <a:srgbClr val="FFFFFF"/>
                </a:solidFill>
                <a:latin typeface="Helvetica Neue"/>
                <a:ea typeface="Helvetica Neue"/>
                <a:cs typeface="Helvetica Neue"/>
                <a:sym typeface="Helvetica Neue"/>
              </a:rPr>
              <a:t>고조선을 세운 국조</a:t>
            </a:r>
            <a:endParaRPr sz="800"/>
          </a:p>
        </p:txBody>
      </p:sp>
      <p:pic>
        <p:nvPicPr>
          <p:cNvPr id="4" name="Google Shape;71;p12" descr="스크린샷 2020-12-15 오후 9.37.52.png">
            <a:extLst>
              <a:ext uri="{FF2B5EF4-FFF2-40B4-BE49-F238E27FC236}">
                <a16:creationId xmlns:a16="http://schemas.microsoft.com/office/drawing/2014/main" id="{56563CA9-F870-456D-978E-65AC416B69BC}"/>
              </a:ext>
            </a:extLst>
          </p:cNvPr>
          <p:cNvPicPr preferRelativeResize="0"/>
          <p:nvPr/>
        </p:nvPicPr>
        <p:blipFill rotWithShape="1">
          <a:blip r:embed="rId6">
            <a:alphaModFix/>
          </a:blip>
          <a:srcRect l="2427" t="230" r="2432" b="1864"/>
          <a:stretch/>
        </p:blipFill>
        <p:spPr>
          <a:xfrm>
            <a:off x="7954388" y="150913"/>
            <a:ext cx="4066382" cy="6249988"/>
          </a:xfrm>
          <a:custGeom>
            <a:avLst/>
            <a:gdLst/>
            <a:ahLst/>
            <a:cxnLst/>
            <a:rect l="l" t="t" r="r" b="b"/>
            <a:pathLst>
              <a:path w="21600" h="21600" extrusionOk="0">
                <a:moveTo>
                  <a:pt x="2338" y="0"/>
                </a:moveTo>
                <a:cubicBezTo>
                  <a:pt x="1047" y="0"/>
                  <a:pt x="0" y="681"/>
                  <a:pt x="0" y="1521"/>
                </a:cubicBezTo>
                <a:lnTo>
                  <a:pt x="0" y="20079"/>
                </a:lnTo>
                <a:cubicBezTo>
                  <a:pt x="0" y="20919"/>
                  <a:pt x="1047" y="21600"/>
                  <a:pt x="2338" y="21600"/>
                </a:cubicBezTo>
                <a:lnTo>
                  <a:pt x="19264" y="21600"/>
                </a:lnTo>
                <a:cubicBezTo>
                  <a:pt x="20555" y="21600"/>
                  <a:pt x="21600" y="20919"/>
                  <a:pt x="21600" y="20079"/>
                </a:cubicBezTo>
                <a:lnTo>
                  <a:pt x="21600" y="1521"/>
                </a:lnTo>
                <a:cubicBezTo>
                  <a:pt x="21600" y="681"/>
                  <a:pt x="20555" y="0"/>
                  <a:pt x="19264" y="0"/>
                </a:cubicBezTo>
                <a:lnTo>
                  <a:pt x="2338" y="0"/>
                </a:lnTo>
                <a:close/>
              </a:path>
            </a:pathLst>
          </a:custGeom>
          <a:noFill/>
          <a:ln>
            <a:noFill/>
          </a:ln>
          <a:effectLst>
            <a:outerShdw blurRad="152400" dist="50974" dir="406539" rotWithShape="0">
              <a:srgbClr val="000000"/>
            </a:outerShdw>
          </a:effectLst>
        </p:spPr>
      </p:pic>
      <p:sp>
        <p:nvSpPr>
          <p:cNvPr id="5" name="Google Shape;72;p12">
            <a:extLst>
              <a:ext uri="{FF2B5EF4-FFF2-40B4-BE49-F238E27FC236}">
                <a16:creationId xmlns:a16="http://schemas.microsoft.com/office/drawing/2014/main" id="{68990015-80FB-4050-92AF-11E3D45A35BB}"/>
              </a:ext>
            </a:extLst>
          </p:cNvPr>
          <p:cNvSpPr txBox="1"/>
          <p:nvPr/>
        </p:nvSpPr>
        <p:spPr>
          <a:xfrm>
            <a:off x="414912" y="5402266"/>
            <a:ext cx="3436983" cy="666125"/>
          </a:xfrm>
          <a:prstGeom prst="rect">
            <a:avLst/>
          </a:prstGeom>
          <a:gradFill>
            <a:gsLst>
              <a:gs pos="0">
                <a:srgbClr val="58ADA8"/>
              </a:gs>
              <a:gs pos="100000">
                <a:srgbClr val="ACEFEA"/>
              </a:gs>
            </a:gsLst>
            <a:lin ang="16200000" scaled="0"/>
          </a:gradFill>
          <a:ln>
            <a:noFill/>
          </a:ln>
          <a:effectLst>
            <a:outerShdw blurRad="63500" dist="25400" dir="5400000" rotWithShape="0">
              <a:srgbClr val="000000">
                <a:alpha val="60000"/>
              </a:srgbClr>
            </a:outerShdw>
          </a:effectLst>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000000"/>
              </a:buClr>
              <a:buSzPts val="3500"/>
              <a:buFont typeface="Helvetica Neue"/>
              <a:buNone/>
            </a:pPr>
            <a:r>
              <a:rPr lang="en-US" sz="3500" b="1" i="0" u="none" strike="noStrike" cap="none">
                <a:solidFill>
                  <a:srgbClr val="000000"/>
                </a:solidFill>
                <a:latin typeface="Helvetica Neue"/>
                <a:ea typeface="Helvetica Neue"/>
                <a:cs typeface="Helvetica Neue"/>
                <a:sym typeface="Helvetica Neue"/>
              </a:rPr>
              <a:t>단군 : 제사장</a:t>
            </a:r>
            <a:endParaRPr/>
          </a:p>
        </p:txBody>
      </p:sp>
      <p:sp>
        <p:nvSpPr>
          <p:cNvPr id="6" name="Google Shape;73;p12">
            <a:extLst>
              <a:ext uri="{FF2B5EF4-FFF2-40B4-BE49-F238E27FC236}">
                <a16:creationId xmlns:a16="http://schemas.microsoft.com/office/drawing/2014/main" id="{6DB3700F-70AE-485C-B1A4-D6C76BEF4C70}"/>
              </a:ext>
            </a:extLst>
          </p:cNvPr>
          <p:cNvSpPr txBox="1"/>
          <p:nvPr/>
        </p:nvSpPr>
        <p:spPr>
          <a:xfrm>
            <a:off x="4180177" y="5397510"/>
            <a:ext cx="3436982" cy="655961"/>
          </a:xfrm>
          <a:prstGeom prst="rect">
            <a:avLst/>
          </a:prstGeom>
          <a:gradFill>
            <a:gsLst>
              <a:gs pos="0">
                <a:srgbClr val="58ADA8"/>
              </a:gs>
              <a:gs pos="100000">
                <a:srgbClr val="ACEFEA"/>
              </a:gs>
            </a:gsLst>
            <a:lin ang="16200000" scaled="0"/>
          </a:gradFill>
          <a:ln>
            <a:noFill/>
          </a:ln>
          <a:effectLst>
            <a:outerShdw blurRad="63500" dist="25400" dir="5400000" rotWithShape="0">
              <a:srgbClr val="000000">
                <a:alpha val="60000"/>
              </a:srgbClr>
            </a:outerShdw>
          </a:effectLst>
        </p:spPr>
        <p:txBody>
          <a:bodyPr spcFirstLastPara="1" wrap="square" lIns="45700" tIns="45700" rIns="45700" bIns="45700" anchor="t" anchorCtr="0">
            <a:noAutofit/>
          </a:bodyPr>
          <a:lstStyle/>
          <a:p>
            <a:pPr marL="0" marR="0" lvl="0" indent="0" algn="ctr" rtl="0">
              <a:lnSpc>
                <a:spcPct val="100000"/>
              </a:lnSpc>
              <a:spcBef>
                <a:spcPts val="0"/>
              </a:spcBef>
              <a:spcAft>
                <a:spcPts val="0"/>
              </a:spcAft>
              <a:buClr>
                <a:srgbClr val="000000"/>
              </a:buClr>
              <a:buSzPts val="3500"/>
              <a:buFont typeface="Helvetica Neue"/>
              <a:buNone/>
            </a:pPr>
            <a:r>
              <a:rPr lang="en-US" sz="3500" b="1" i="0" u="none" strike="noStrike" cap="none">
                <a:solidFill>
                  <a:srgbClr val="000000"/>
                </a:solidFill>
                <a:latin typeface="Helvetica Neue"/>
                <a:ea typeface="Helvetica Neue"/>
                <a:cs typeface="Helvetica Neue"/>
                <a:sym typeface="Helvetica Neue"/>
              </a:rPr>
              <a:t>왕검 : 지도자</a:t>
            </a:r>
            <a:endParaRPr/>
          </a:p>
        </p:txBody>
      </p:sp>
      <p:pic>
        <p:nvPicPr>
          <p:cNvPr id="7" name="5">
            <a:hlinkClick r:id="" action="ppaction://media"/>
            <a:extLst>
              <a:ext uri="{FF2B5EF4-FFF2-40B4-BE49-F238E27FC236}">
                <a16:creationId xmlns:a16="http://schemas.microsoft.com/office/drawing/2014/main" id="{01C937CC-CBAA-4375-B1F5-827ABF6F34C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71230" y="6305323"/>
            <a:ext cx="487363" cy="487363"/>
          </a:xfrm>
          <a:prstGeom prst="rect">
            <a:avLst/>
          </a:prstGeom>
        </p:spPr>
      </p:pic>
    </p:spTree>
    <p:extLst>
      <p:ext uri="{BB962C8B-B14F-4D97-AF65-F5344CB8AC3E}">
        <p14:creationId xmlns:p14="http://schemas.microsoft.com/office/powerpoint/2010/main" val="1697559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175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2" name="Google Shape;102;p13"/>
          <p:cNvSpPr txBox="1"/>
          <p:nvPr/>
        </p:nvSpPr>
        <p:spPr>
          <a:xfrm>
            <a:off x="2629886" y="6450325"/>
            <a:ext cx="9430800" cy="345300"/>
          </a:xfrm>
          <a:prstGeom prst="rect">
            <a:avLst/>
          </a:prstGeom>
          <a:noFill/>
          <a:ln>
            <a:noFill/>
          </a:ln>
        </p:spPr>
        <p:txBody>
          <a:bodyPr spcFirstLastPara="1" wrap="square" lIns="45700" tIns="45700" rIns="45700" bIns="45700" anchor="t" anchorCtr="0">
            <a:noAutofit/>
          </a:bodyPr>
          <a:lstStyle/>
          <a:p>
            <a:pPr marL="0" marR="0" lvl="0" indent="0" algn="l" rtl="0">
              <a:lnSpc>
                <a:spcPct val="100000"/>
              </a:lnSpc>
              <a:spcBef>
                <a:spcPts val="0"/>
              </a:spcBef>
              <a:spcAft>
                <a:spcPts val="0"/>
              </a:spcAft>
              <a:buClr>
                <a:srgbClr val="941100"/>
              </a:buClr>
              <a:buSzPts val="1700"/>
              <a:buFont typeface="Helvetica Neue"/>
              <a:buNone/>
            </a:pPr>
            <a:r>
              <a:rPr lang="en-US" sz="1700" b="1" i="0" u="none" strike="noStrike" cap="none" dirty="0">
                <a:solidFill>
                  <a:srgbClr val="941100"/>
                </a:solidFill>
                <a:latin typeface="Helvetica Neue"/>
                <a:ea typeface="Helvetica Neue"/>
                <a:cs typeface="Helvetica Neue"/>
                <a:sym typeface="Helvetica Neue"/>
              </a:rPr>
              <a:t>https://www.youtube.com/watch?v=9yDuYu5Mgs4&amp;feature=emb_title</a:t>
            </a:r>
            <a:endParaRPr dirty="0"/>
          </a:p>
        </p:txBody>
      </p:sp>
      <p:sp>
        <p:nvSpPr>
          <p:cNvPr id="103" name="Google Shape;103;p13"/>
          <p:cNvSpPr/>
          <p:nvPr/>
        </p:nvSpPr>
        <p:spPr>
          <a:xfrm>
            <a:off x="2058633" y="6463031"/>
            <a:ext cx="492125" cy="320037"/>
          </a:xfrm>
          <a:prstGeom prst="rightArrow">
            <a:avLst>
              <a:gd name="adj1" fmla="val 32000"/>
              <a:gd name="adj2" fmla="val 98414"/>
            </a:avLst>
          </a:prstGeom>
          <a:solidFill>
            <a:srgbClr val="FFFFFF"/>
          </a:solidFill>
          <a:ln w="25400" cap="flat" cmpd="sng">
            <a:solidFill>
              <a:schemeClr val="accent1"/>
            </a:solidFill>
            <a:prstDash val="solid"/>
            <a:round/>
            <a:headEnd type="none" w="sm" len="sm"/>
            <a:tailEnd type="none" w="sm" len="sm"/>
          </a:ln>
          <a:effectLst>
            <a:outerShdw blurRad="63500" dist="25400" dir="5400000" rotWithShape="0">
              <a:srgbClr val="000000">
                <a:alpha val="60000"/>
              </a:srgbClr>
            </a:outerShdw>
          </a:effectLst>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5273E"/>
              </a:buClr>
              <a:buSzPts val="4000"/>
              <a:buFont typeface="Helvetica Neue"/>
              <a:buNone/>
            </a:pPr>
            <a:endParaRPr sz="4000" b="1" i="0" u="none" strike="noStrike" cap="none">
              <a:solidFill>
                <a:srgbClr val="05273E"/>
              </a:solidFill>
              <a:latin typeface="Helvetica Neue"/>
              <a:ea typeface="Helvetica Neue"/>
              <a:cs typeface="Helvetica Neue"/>
              <a:sym typeface="Helvetica Neue"/>
            </a:endParaRPr>
          </a:p>
        </p:txBody>
      </p:sp>
      <p:pic>
        <p:nvPicPr>
          <p:cNvPr id="2" name="Online Media 1" title="[5학년ㅣ사회] 고조선의 등장과 건국 이야기 알아보기ㅣ 5학년 2학기/1. 옛사람들의 삶과 문화/1-1. 나라의 등장과 발전">
            <a:hlinkClick r:id="" action="ppaction://media"/>
            <a:extLst>
              <a:ext uri="{FF2B5EF4-FFF2-40B4-BE49-F238E27FC236}">
                <a16:creationId xmlns:a16="http://schemas.microsoft.com/office/drawing/2014/main" id="{CFA4FAA7-1635-4410-AEA4-1C7BDC2205C1}"/>
              </a:ext>
            </a:extLst>
          </p:cNvPr>
          <p:cNvPicPr>
            <a:picLocks noRot="1" noChangeAspect="1"/>
          </p:cNvPicPr>
          <p:nvPr>
            <a:videoFile r:link="rId1"/>
          </p:nvPr>
        </p:nvPicPr>
        <p:blipFill>
          <a:blip r:embed="rId6"/>
          <a:stretch>
            <a:fillRect/>
          </a:stretch>
        </p:blipFill>
        <p:spPr>
          <a:xfrm>
            <a:off x="387486" y="62375"/>
            <a:ext cx="11417028" cy="6450621"/>
          </a:xfrm>
          <a:prstGeom prst="rect">
            <a:avLst/>
          </a:prstGeom>
        </p:spPr>
      </p:pic>
      <p:pic>
        <p:nvPicPr>
          <p:cNvPr id="5" name="6">
            <a:hlinkClick r:id="" action="ppaction://media"/>
            <a:extLst>
              <a:ext uri="{FF2B5EF4-FFF2-40B4-BE49-F238E27FC236}">
                <a16:creationId xmlns:a16="http://schemas.microsoft.com/office/drawing/2014/main" id="{A0F7826B-60B1-4748-84AE-90AB619F5C85}"/>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0" y="6361912"/>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50"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2"/>
                </p:tgtEl>
              </p:cMediaNode>
            </p:video>
            <p:seq concurrent="1" nextAc="seek">
              <p:cTn id="12" restart="whenNotActive" fill="hold" evtFilter="cancelBubble" nodeType="interactiveSeq">
                <p:stCondLst>
                  <p:cond evt="onClick" delay="0">
                    <p:tgtEl>
                      <p:spTgt spid="2"/>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2"/>
                                        </p:tgtEl>
                                      </p:cBhvr>
                                    </p:cmd>
                                  </p:childTnLst>
                                </p:cTn>
                              </p:par>
                            </p:childTnLst>
                          </p:cTn>
                        </p:par>
                      </p:childTnLst>
                    </p:cTn>
                  </p:par>
                </p:childTnLst>
              </p:cTn>
              <p:nextCondLst>
                <p:cond evt="onClick" delay="0">
                  <p:tgtEl>
                    <p:spTgt spid="2"/>
                  </p:tgtEl>
                </p:cond>
              </p:nextCondLst>
            </p:seq>
            <p:audio>
              <p:cMediaNode vol="80000">
                <p:cTn id="1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pic>
        <p:nvPicPr>
          <p:cNvPr id="108" name="Google Shape;108;p14" descr="스크린샷 2021-01-11 오후 1.27.07.png"/>
          <p:cNvPicPr preferRelativeResize="0"/>
          <p:nvPr/>
        </p:nvPicPr>
        <p:blipFill rotWithShape="1">
          <a:blip r:embed="rId5">
            <a:alphaModFix/>
          </a:blip>
          <a:srcRect l="12642" t="13493" r="18549" b="18030"/>
          <a:stretch/>
        </p:blipFill>
        <p:spPr>
          <a:xfrm>
            <a:off x="116469" y="153376"/>
            <a:ext cx="3960814" cy="3165873"/>
          </a:xfrm>
          <a:custGeom>
            <a:avLst/>
            <a:gdLst/>
            <a:ahLst/>
            <a:cxnLst/>
            <a:rect l="l" t="t" r="r" b="b"/>
            <a:pathLst>
              <a:path w="21600" h="21600" extrusionOk="0">
                <a:moveTo>
                  <a:pt x="2238" y="0"/>
                </a:moveTo>
                <a:cubicBezTo>
                  <a:pt x="1002" y="0"/>
                  <a:pt x="0" y="1252"/>
                  <a:pt x="0" y="2797"/>
                </a:cubicBezTo>
                <a:lnTo>
                  <a:pt x="0" y="18803"/>
                </a:lnTo>
                <a:cubicBezTo>
                  <a:pt x="0" y="20348"/>
                  <a:pt x="1002" y="21600"/>
                  <a:pt x="2238" y="21600"/>
                </a:cubicBezTo>
                <a:lnTo>
                  <a:pt x="19362" y="21600"/>
                </a:lnTo>
                <a:cubicBezTo>
                  <a:pt x="20598" y="21600"/>
                  <a:pt x="21600" y="20348"/>
                  <a:pt x="21600" y="18803"/>
                </a:cubicBezTo>
                <a:lnTo>
                  <a:pt x="21600" y="2797"/>
                </a:lnTo>
                <a:cubicBezTo>
                  <a:pt x="21600" y="1252"/>
                  <a:pt x="20598" y="0"/>
                  <a:pt x="19362" y="0"/>
                </a:cubicBezTo>
                <a:lnTo>
                  <a:pt x="2238" y="0"/>
                </a:lnTo>
                <a:close/>
              </a:path>
            </a:pathLst>
          </a:custGeom>
          <a:noFill/>
          <a:ln>
            <a:noFill/>
          </a:ln>
          <a:effectLst>
            <a:outerShdw blurRad="101600" dist="27794" dir="406539" rotWithShape="0">
              <a:srgbClr val="000000"/>
            </a:outerShdw>
          </a:effectLst>
        </p:spPr>
      </p:pic>
      <p:sp>
        <p:nvSpPr>
          <p:cNvPr id="109" name="Google Shape;109;p14"/>
          <p:cNvSpPr txBox="1"/>
          <p:nvPr/>
        </p:nvSpPr>
        <p:spPr>
          <a:xfrm>
            <a:off x="4208114" y="472622"/>
            <a:ext cx="2007380" cy="1145537"/>
          </a:xfrm>
          <a:prstGeom prst="rect">
            <a:avLst/>
          </a:prstGeom>
          <a:noFill/>
          <a:ln>
            <a:noFill/>
          </a:ln>
        </p:spPr>
        <p:txBody>
          <a:bodyPr spcFirstLastPara="1" wrap="square" lIns="45700" tIns="45700" rIns="45700" bIns="45700" anchor="t" anchorCtr="0">
            <a:noAutofit/>
          </a:bodyPr>
          <a:lstStyle/>
          <a:p>
            <a:pPr marL="0" marR="0" lvl="0" indent="0" algn="l" rtl="0">
              <a:lnSpc>
                <a:spcPct val="120000"/>
              </a:lnSpc>
              <a:spcBef>
                <a:spcPts val="0"/>
              </a:spcBef>
              <a:spcAft>
                <a:spcPts val="0"/>
              </a:spcAft>
              <a:buClr>
                <a:srgbClr val="FFFFFF"/>
              </a:buClr>
              <a:buSzPts val="2900"/>
              <a:buFont typeface="Helvetica Neue"/>
              <a:buNone/>
            </a:pPr>
            <a:r>
              <a:rPr lang="en-US" sz="2900" b="1" i="0" u="none" strike="noStrike" cap="none">
                <a:solidFill>
                  <a:srgbClr val="FFFFFF"/>
                </a:solidFill>
                <a:latin typeface="Helvetica Neue"/>
                <a:ea typeface="Helvetica Neue"/>
                <a:cs typeface="Helvetica Neue"/>
                <a:sym typeface="Helvetica Neue"/>
              </a:rPr>
              <a:t>환인</a:t>
            </a:r>
            <a:endParaRPr/>
          </a:p>
          <a:p>
            <a:pPr marL="0" marR="0" lvl="0" indent="0" algn="l" rtl="0">
              <a:lnSpc>
                <a:spcPct val="120000"/>
              </a:lnSpc>
              <a:spcBef>
                <a:spcPts val="600"/>
              </a:spcBef>
              <a:spcAft>
                <a:spcPts val="0"/>
              </a:spcAft>
              <a:buClr>
                <a:srgbClr val="FFFFFF"/>
              </a:buClr>
              <a:buSzPts val="2900"/>
              <a:buFont typeface="Helvetica Neue"/>
              <a:buNone/>
            </a:pPr>
            <a:r>
              <a:rPr lang="en-US" sz="2900" b="1" i="0" u="none" strike="noStrike" cap="none">
                <a:solidFill>
                  <a:srgbClr val="FFFFFF"/>
                </a:solidFill>
                <a:latin typeface="Helvetica Neue"/>
                <a:ea typeface="Helvetica Neue"/>
                <a:cs typeface="Helvetica Neue"/>
                <a:sym typeface="Helvetica Neue"/>
              </a:rPr>
              <a:t>환웅</a:t>
            </a:r>
            <a:endParaRPr/>
          </a:p>
        </p:txBody>
      </p:sp>
      <p:sp>
        <p:nvSpPr>
          <p:cNvPr id="110" name="Google Shape;110;p14"/>
          <p:cNvSpPr txBox="1"/>
          <p:nvPr/>
        </p:nvSpPr>
        <p:spPr>
          <a:xfrm>
            <a:off x="4193659" y="3781850"/>
            <a:ext cx="2227125" cy="1145537"/>
          </a:xfrm>
          <a:prstGeom prst="rect">
            <a:avLst/>
          </a:prstGeom>
          <a:noFill/>
          <a:ln>
            <a:noFill/>
          </a:ln>
        </p:spPr>
        <p:txBody>
          <a:bodyPr spcFirstLastPara="1" wrap="square" lIns="45700" tIns="45700" rIns="45700" bIns="45700" anchor="t" anchorCtr="0">
            <a:noAutofit/>
          </a:bodyPr>
          <a:lstStyle/>
          <a:p>
            <a:pPr marL="0" marR="0" lvl="0" indent="0" algn="l" rtl="0">
              <a:lnSpc>
                <a:spcPct val="120000"/>
              </a:lnSpc>
              <a:spcBef>
                <a:spcPts val="0"/>
              </a:spcBef>
              <a:spcAft>
                <a:spcPts val="0"/>
              </a:spcAft>
              <a:buClr>
                <a:srgbClr val="FFFFFF"/>
              </a:buClr>
              <a:buSzPts val="2900"/>
              <a:buFont typeface="Helvetica Neue"/>
              <a:buNone/>
            </a:pPr>
            <a:r>
              <a:rPr lang="en-US" sz="2900" b="1" i="0" u="none" strike="noStrike" cap="none">
                <a:solidFill>
                  <a:srgbClr val="FFFFFF"/>
                </a:solidFill>
                <a:latin typeface="Helvetica Neue"/>
                <a:ea typeface="Helvetica Neue"/>
                <a:cs typeface="Helvetica Neue"/>
                <a:sym typeface="Helvetica Neue"/>
              </a:rPr>
              <a:t>곰</a:t>
            </a:r>
            <a:endParaRPr/>
          </a:p>
          <a:p>
            <a:pPr marL="0" marR="0" lvl="0" indent="0" algn="l" rtl="0">
              <a:lnSpc>
                <a:spcPct val="120000"/>
              </a:lnSpc>
              <a:spcBef>
                <a:spcPts val="600"/>
              </a:spcBef>
              <a:spcAft>
                <a:spcPts val="0"/>
              </a:spcAft>
              <a:buClr>
                <a:srgbClr val="FFFFFF"/>
              </a:buClr>
              <a:buSzPts val="2900"/>
              <a:buFont typeface="Helvetica Neue"/>
              <a:buNone/>
            </a:pPr>
            <a:r>
              <a:rPr lang="en-US" sz="2900" b="1" i="0" u="none" strike="noStrike" cap="none">
                <a:solidFill>
                  <a:srgbClr val="FFFFFF"/>
                </a:solidFill>
                <a:latin typeface="Helvetica Neue"/>
                <a:ea typeface="Helvetica Neue"/>
                <a:cs typeface="Helvetica Neue"/>
                <a:sym typeface="Helvetica Neue"/>
              </a:rPr>
              <a:t>호랑이</a:t>
            </a:r>
            <a:endParaRPr/>
          </a:p>
        </p:txBody>
      </p:sp>
      <p:sp>
        <p:nvSpPr>
          <p:cNvPr id="111" name="Google Shape;111;p14"/>
          <p:cNvSpPr txBox="1"/>
          <p:nvPr/>
        </p:nvSpPr>
        <p:spPr>
          <a:xfrm>
            <a:off x="10178135" y="428224"/>
            <a:ext cx="2227125" cy="1842817"/>
          </a:xfrm>
          <a:prstGeom prst="rect">
            <a:avLst/>
          </a:prstGeom>
          <a:noFill/>
          <a:ln>
            <a:noFill/>
          </a:ln>
        </p:spPr>
        <p:txBody>
          <a:bodyPr spcFirstLastPara="1" wrap="square" lIns="45700" tIns="45700" rIns="45700" bIns="45700" anchor="t" anchorCtr="0">
            <a:noAutofit/>
          </a:bodyPr>
          <a:lstStyle/>
          <a:p>
            <a:pPr marL="0" marR="0" lvl="0" indent="0" algn="l" rtl="0">
              <a:lnSpc>
                <a:spcPct val="120000"/>
              </a:lnSpc>
              <a:spcBef>
                <a:spcPts val="0"/>
              </a:spcBef>
              <a:spcAft>
                <a:spcPts val="0"/>
              </a:spcAft>
              <a:buClr>
                <a:srgbClr val="FFFFFF"/>
              </a:buClr>
              <a:buSzPts val="2900"/>
              <a:buFont typeface="Helvetica Neue"/>
              <a:buNone/>
            </a:pPr>
            <a:r>
              <a:rPr lang="en-US" sz="2900" b="1" i="0" u="none" strike="noStrike" cap="none">
                <a:solidFill>
                  <a:srgbClr val="FFFFFF"/>
                </a:solidFill>
                <a:latin typeface="Helvetica Neue"/>
                <a:ea typeface="Helvetica Neue"/>
                <a:cs typeface="Helvetica Neue"/>
                <a:sym typeface="Helvetica Neue"/>
              </a:rPr>
              <a:t>바람의 신</a:t>
            </a:r>
            <a:endParaRPr/>
          </a:p>
          <a:p>
            <a:pPr marL="0" marR="0" lvl="0" indent="0" algn="l" rtl="0">
              <a:lnSpc>
                <a:spcPct val="120000"/>
              </a:lnSpc>
              <a:spcBef>
                <a:spcPts val="600"/>
              </a:spcBef>
              <a:spcAft>
                <a:spcPts val="0"/>
              </a:spcAft>
              <a:buClr>
                <a:srgbClr val="FFFFFF"/>
              </a:buClr>
              <a:buSzPts val="2900"/>
              <a:buFont typeface="Helvetica Neue"/>
              <a:buNone/>
            </a:pPr>
            <a:r>
              <a:rPr lang="en-US" sz="2900" b="1" i="0" u="none" strike="noStrike" cap="none">
                <a:solidFill>
                  <a:srgbClr val="FFFFFF"/>
                </a:solidFill>
                <a:latin typeface="Helvetica Neue"/>
                <a:ea typeface="Helvetica Neue"/>
                <a:cs typeface="Helvetica Neue"/>
                <a:sym typeface="Helvetica Neue"/>
              </a:rPr>
              <a:t>비의 신</a:t>
            </a:r>
            <a:endParaRPr/>
          </a:p>
          <a:p>
            <a:pPr marL="0" marR="0" lvl="0" indent="0" algn="l" rtl="0">
              <a:lnSpc>
                <a:spcPct val="120000"/>
              </a:lnSpc>
              <a:spcBef>
                <a:spcPts val="600"/>
              </a:spcBef>
              <a:spcAft>
                <a:spcPts val="0"/>
              </a:spcAft>
              <a:buClr>
                <a:srgbClr val="FFFFFF"/>
              </a:buClr>
              <a:buSzPts val="2900"/>
              <a:buFont typeface="Helvetica Neue"/>
              <a:buNone/>
            </a:pPr>
            <a:r>
              <a:rPr lang="en-US" sz="2900" b="1" i="0" u="none" strike="noStrike" cap="none">
                <a:solidFill>
                  <a:srgbClr val="FFFFFF"/>
                </a:solidFill>
                <a:latin typeface="Helvetica Neue"/>
                <a:ea typeface="Helvetica Neue"/>
                <a:cs typeface="Helvetica Neue"/>
                <a:sym typeface="Helvetica Neue"/>
              </a:rPr>
              <a:t>구름의 신</a:t>
            </a:r>
            <a:endParaRPr/>
          </a:p>
        </p:txBody>
      </p:sp>
      <p:sp>
        <p:nvSpPr>
          <p:cNvPr id="112" name="Google Shape;112;p14"/>
          <p:cNvSpPr txBox="1"/>
          <p:nvPr/>
        </p:nvSpPr>
        <p:spPr>
          <a:xfrm>
            <a:off x="10152735" y="3886625"/>
            <a:ext cx="2227125" cy="535937"/>
          </a:xfrm>
          <a:prstGeom prst="rect">
            <a:avLst/>
          </a:prstGeom>
          <a:noFill/>
          <a:ln>
            <a:noFill/>
          </a:ln>
        </p:spPr>
        <p:txBody>
          <a:bodyPr spcFirstLastPara="1" wrap="square" lIns="45700" tIns="45700" rIns="45700" bIns="45700" anchor="t" anchorCtr="0">
            <a:noAutofit/>
          </a:bodyPr>
          <a:lstStyle/>
          <a:p>
            <a:pPr marL="0" marR="0" lvl="0" indent="0" algn="l" rtl="0">
              <a:lnSpc>
                <a:spcPct val="120000"/>
              </a:lnSpc>
              <a:spcBef>
                <a:spcPts val="0"/>
              </a:spcBef>
              <a:spcAft>
                <a:spcPts val="0"/>
              </a:spcAft>
              <a:buClr>
                <a:srgbClr val="FFFFFF"/>
              </a:buClr>
              <a:buSzPts val="2900"/>
              <a:buFont typeface="Helvetica Neue"/>
              <a:buNone/>
            </a:pPr>
            <a:r>
              <a:rPr lang="en-US" sz="2900" b="1" i="0" u="none" strike="noStrike" cap="none">
                <a:solidFill>
                  <a:srgbClr val="FFFFFF"/>
                </a:solidFill>
                <a:latin typeface="Helvetica Neue"/>
                <a:ea typeface="Helvetica Neue"/>
                <a:cs typeface="Helvetica Neue"/>
                <a:sym typeface="Helvetica Neue"/>
              </a:rPr>
              <a:t>웅녀</a:t>
            </a:r>
            <a:endParaRPr/>
          </a:p>
        </p:txBody>
      </p:sp>
      <p:pic>
        <p:nvPicPr>
          <p:cNvPr id="113" name="Google Shape;113;p14" descr="스크린샷 2021-01-11 오후 1.27.58.png"/>
          <p:cNvPicPr preferRelativeResize="0"/>
          <p:nvPr/>
        </p:nvPicPr>
        <p:blipFill rotWithShape="1">
          <a:blip r:embed="rId6">
            <a:alphaModFix/>
          </a:blip>
          <a:srcRect l="28347" t="17748" r="7349" b="17746"/>
          <a:stretch/>
        </p:blipFill>
        <p:spPr>
          <a:xfrm>
            <a:off x="116469" y="3506179"/>
            <a:ext cx="3960814" cy="3165873"/>
          </a:xfrm>
          <a:custGeom>
            <a:avLst/>
            <a:gdLst/>
            <a:ahLst/>
            <a:cxnLst/>
            <a:rect l="l" t="t" r="r" b="b"/>
            <a:pathLst>
              <a:path w="21600" h="21600" extrusionOk="0">
                <a:moveTo>
                  <a:pt x="2238" y="0"/>
                </a:moveTo>
                <a:cubicBezTo>
                  <a:pt x="1002" y="0"/>
                  <a:pt x="0" y="1252"/>
                  <a:pt x="0" y="2797"/>
                </a:cubicBezTo>
                <a:lnTo>
                  <a:pt x="0" y="18803"/>
                </a:lnTo>
                <a:cubicBezTo>
                  <a:pt x="0" y="20348"/>
                  <a:pt x="1002" y="21600"/>
                  <a:pt x="2238" y="21600"/>
                </a:cubicBezTo>
                <a:lnTo>
                  <a:pt x="19362" y="21600"/>
                </a:lnTo>
                <a:cubicBezTo>
                  <a:pt x="20598" y="21600"/>
                  <a:pt x="21600" y="20348"/>
                  <a:pt x="21600" y="18803"/>
                </a:cubicBezTo>
                <a:lnTo>
                  <a:pt x="21600" y="2797"/>
                </a:lnTo>
                <a:cubicBezTo>
                  <a:pt x="21600" y="1252"/>
                  <a:pt x="20598" y="0"/>
                  <a:pt x="19362" y="0"/>
                </a:cubicBezTo>
                <a:lnTo>
                  <a:pt x="2238" y="0"/>
                </a:lnTo>
                <a:close/>
              </a:path>
            </a:pathLst>
          </a:custGeom>
          <a:noFill/>
          <a:ln>
            <a:noFill/>
          </a:ln>
          <a:effectLst>
            <a:outerShdw blurRad="88900" dist="37288" dir="406539" rotWithShape="0">
              <a:srgbClr val="000000"/>
            </a:outerShdw>
          </a:effectLst>
        </p:spPr>
      </p:pic>
      <p:pic>
        <p:nvPicPr>
          <p:cNvPr id="114" name="Google Shape;114;p14" descr="스크린샷 2021-01-11 오후 1.27.22.png"/>
          <p:cNvPicPr preferRelativeResize="0"/>
          <p:nvPr/>
        </p:nvPicPr>
        <p:blipFill rotWithShape="1">
          <a:blip r:embed="rId7">
            <a:alphaModFix/>
          </a:blip>
          <a:srcRect l="22495" t="14305" r="16013" b="24435"/>
          <a:stretch/>
        </p:blipFill>
        <p:spPr>
          <a:xfrm>
            <a:off x="6085473" y="156258"/>
            <a:ext cx="3994151" cy="3192861"/>
          </a:xfrm>
          <a:custGeom>
            <a:avLst/>
            <a:gdLst/>
            <a:ahLst/>
            <a:cxnLst/>
            <a:rect l="l" t="t" r="r" b="b"/>
            <a:pathLst>
              <a:path w="21600" h="21600" extrusionOk="0">
                <a:moveTo>
                  <a:pt x="2236" y="0"/>
                </a:moveTo>
                <a:cubicBezTo>
                  <a:pt x="1000" y="0"/>
                  <a:pt x="0" y="1253"/>
                  <a:pt x="0" y="2798"/>
                </a:cubicBezTo>
                <a:lnTo>
                  <a:pt x="0" y="18802"/>
                </a:lnTo>
                <a:cubicBezTo>
                  <a:pt x="0" y="20347"/>
                  <a:pt x="1000" y="21600"/>
                  <a:pt x="2236" y="21600"/>
                </a:cubicBezTo>
                <a:lnTo>
                  <a:pt x="19364" y="21600"/>
                </a:lnTo>
                <a:cubicBezTo>
                  <a:pt x="20600" y="21600"/>
                  <a:pt x="21600" y="20347"/>
                  <a:pt x="21600" y="18802"/>
                </a:cubicBezTo>
                <a:lnTo>
                  <a:pt x="21600" y="2798"/>
                </a:lnTo>
                <a:cubicBezTo>
                  <a:pt x="21600" y="1253"/>
                  <a:pt x="20600" y="0"/>
                  <a:pt x="19364" y="0"/>
                </a:cubicBezTo>
                <a:lnTo>
                  <a:pt x="2236" y="0"/>
                </a:lnTo>
                <a:close/>
              </a:path>
            </a:pathLst>
          </a:custGeom>
          <a:noFill/>
          <a:ln>
            <a:noFill/>
          </a:ln>
          <a:effectLst>
            <a:outerShdw blurRad="88900" dist="24287" dir="406539" rotWithShape="0">
              <a:srgbClr val="000000"/>
            </a:outerShdw>
          </a:effectLst>
        </p:spPr>
      </p:pic>
      <p:pic>
        <p:nvPicPr>
          <p:cNvPr id="115" name="Google Shape;115;p14" descr="스크린샷 2021-01-11 오후 1.28.17.png"/>
          <p:cNvPicPr preferRelativeResize="0"/>
          <p:nvPr/>
        </p:nvPicPr>
        <p:blipFill rotWithShape="1">
          <a:blip r:embed="rId8">
            <a:alphaModFix/>
          </a:blip>
          <a:srcRect l="15371" t="12677" r="15803" b="18315"/>
          <a:stretch/>
        </p:blipFill>
        <p:spPr>
          <a:xfrm>
            <a:off x="6085473" y="3509051"/>
            <a:ext cx="3994151" cy="3192860"/>
          </a:xfrm>
          <a:custGeom>
            <a:avLst/>
            <a:gdLst/>
            <a:ahLst/>
            <a:cxnLst/>
            <a:rect l="l" t="t" r="r" b="b"/>
            <a:pathLst>
              <a:path w="21600" h="21600" extrusionOk="0">
                <a:moveTo>
                  <a:pt x="2236" y="0"/>
                </a:moveTo>
                <a:cubicBezTo>
                  <a:pt x="1000" y="0"/>
                  <a:pt x="0" y="1253"/>
                  <a:pt x="0" y="2798"/>
                </a:cubicBezTo>
                <a:lnTo>
                  <a:pt x="0" y="18802"/>
                </a:lnTo>
                <a:cubicBezTo>
                  <a:pt x="0" y="20347"/>
                  <a:pt x="1000" y="21600"/>
                  <a:pt x="2236" y="21600"/>
                </a:cubicBezTo>
                <a:lnTo>
                  <a:pt x="19364" y="21600"/>
                </a:lnTo>
                <a:cubicBezTo>
                  <a:pt x="20600" y="21600"/>
                  <a:pt x="21600" y="20347"/>
                  <a:pt x="21600" y="18802"/>
                </a:cubicBezTo>
                <a:lnTo>
                  <a:pt x="21600" y="2798"/>
                </a:lnTo>
                <a:cubicBezTo>
                  <a:pt x="21600" y="1253"/>
                  <a:pt x="20600" y="0"/>
                  <a:pt x="19364" y="0"/>
                </a:cubicBezTo>
                <a:lnTo>
                  <a:pt x="2236" y="0"/>
                </a:lnTo>
                <a:close/>
              </a:path>
            </a:pathLst>
          </a:custGeom>
          <a:noFill/>
          <a:ln>
            <a:noFill/>
          </a:ln>
          <a:effectLst>
            <a:outerShdw blurRad="88900" dist="29351" dir="406539" rotWithShape="0">
              <a:srgbClr val="000000"/>
            </a:outerShdw>
          </a:effectLst>
        </p:spPr>
      </p:pic>
      <p:sp>
        <p:nvSpPr>
          <p:cNvPr id="116" name="Google Shape;116;p14"/>
          <p:cNvSpPr txBox="1"/>
          <p:nvPr/>
        </p:nvSpPr>
        <p:spPr>
          <a:xfrm>
            <a:off x="4195414" y="1999730"/>
            <a:ext cx="2007380" cy="441200"/>
          </a:xfrm>
          <a:prstGeom prst="rect">
            <a:avLst/>
          </a:prstGeom>
          <a:noFill/>
          <a:ln>
            <a:noFill/>
          </a:ln>
        </p:spPr>
        <p:txBody>
          <a:bodyPr spcFirstLastPara="1" wrap="square" lIns="45700" tIns="45700" rIns="45700" bIns="45700" anchor="t" anchorCtr="0">
            <a:noAutofit/>
          </a:bodyPr>
          <a:lstStyle/>
          <a:p>
            <a:pPr marL="0" marR="0" lvl="0" indent="0" algn="just" rtl="0">
              <a:lnSpc>
                <a:spcPct val="120000"/>
              </a:lnSpc>
              <a:spcBef>
                <a:spcPts val="0"/>
              </a:spcBef>
              <a:spcAft>
                <a:spcPts val="0"/>
              </a:spcAft>
              <a:buClr>
                <a:srgbClr val="5CDBE2"/>
              </a:buClr>
              <a:buSzPts val="2200"/>
              <a:buFont typeface="Helvetica Neue"/>
              <a:buNone/>
            </a:pPr>
            <a:r>
              <a:rPr lang="en-US" sz="2200" b="1" i="0" u="none" strike="noStrike" cap="none">
                <a:solidFill>
                  <a:srgbClr val="5CDBE2"/>
                </a:solidFill>
                <a:latin typeface="Helvetica Neue"/>
                <a:ea typeface="Helvetica Neue"/>
                <a:cs typeface="Helvetica Neue"/>
                <a:sym typeface="Helvetica Neue"/>
              </a:rPr>
              <a:t>선민 사상</a:t>
            </a:r>
            <a:endParaRPr/>
          </a:p>
        </p:txBody>
      </p:sp>
      <p:sp>
        <p:nvSpPr>
          <p:cNvPr id="117" name="Google Shape;117;p14"/>
          <p:cNvSpPr txBox="1"/>
          <p:nvPr/>
        </p:nvSpPr>
        <p:spPr>
          <a:xfrm>
            <a:off x="4180192" y="5226634"/>
            <a:ext cx="2584260" cy="909317"/>
          </a:xfrm>
          <a:prstGeom prst="rect">
            <a:avLst/>
          </a:prstGeom>
          <a:noFill/>
          <a:ln>
            <a:noFill/>
          </a:ln>
        </p:spPr>
        <p:txBody>
          <a:bodyPr spcFirstLastPara="1" wrap="square" lIns="45700" tIns="45700" rIns="45700" bIns="45700" anchor="t" anchorCtr="0">
            <a:noAutofit/>
          </a:bodyPr>
          <a:lstStyle/>
          <a:p>
            <a:pPr marL="0" marR="0" lvl="0" indent="0" algn="just" rtl="0">
              <a:lnSpc>
                <a:spcPct val="120000"/>
              </a:lnSpc>
              <a:spcBef>
                <a:spcPts val="0"/>
              </a:spcBef>
              <a:spcAft>
                <a:spcPts val="0"/>
              </a:spcAft>
              <a:buClr>
                <a:srgbClr val="5CDBE2"/>
              </a:buClr>
              <a:buSzPts val="2200"/>
              <a:buFont typeface="Helvetica Neue"/>
              <a:buNone/>
            </a:pPr>
            <a:r>
              <a:rPr lang="en-US" sz="2200" b="1" i="0" u="none" strike="noStrike" cap="none">
                <a:solidFill>
                  <a:srgbClr val="5CDBE2"/>
                </a:solidFill>
                <a:latin typeface="Helvetica Neue"/>
                <a:ea typeface="Helvetica Neue"/>
                <a:cs typeface="Helvetica Neue"/>
                <a:sym typeface="Helvetica Neue"/>
              </a:rPr>
              <a:t>토테미즘</a:t>
            </a:r>
            <a:endParaRPr sz="3300" b="0" i="0" u="none" strike="noStrike" cap="none">
              <a:solidFill>
                <a:srgbClr val="5CDBE2"/>
              </a:solidFill>
              <a:latin typeface="Arial Black"/>
              <a:ea typeface="Arial Black"/>
              <a:cs typeface="Arial Black"/>
              <a:sym typeface="Arial Black"/>
            </a:endParaRPr>
          </a:p>
          <a:p>
            <a:pPr marL="0" marR="0" lvl="0" indent="0" algn="just" rtl="0">
              <a:lnSpc>
                <a:spcPct val="120000"/>
              </a:lnSpc>
              <a:spcBef>
                <a:spcPts val="600"/>
              </a:spcBef>
              <a:spcAft>
                <a:spcPts val="0"/>
              </a:spcAft>
              <a:buClr>
                <a:srgbClr val="5CDBE2"/>
              </a:buClr>
              <a:buSzPts val="2200"/>
              <a:buFont typeface="Helvetica Neue"/>
              <a:buNone/>
            </a:pPr>
            <a:r>
              <a:rPr lang="en-US" sz="2200" b="1" i="0" u="none" strike="noStrike" cap="none">
                <a:solidFill>
                  <a:srgbClr val="5CDBE2"/>
                </a:solidFill>
                <a:latin typeface="Helvetica Neue"/>
                <a:ea typeface="Helvetica Neue"/>
                <a:cs typeface="Helvetica Neue"/>
                <a:sym typeface="Helvetica Neue"/>
              </a:rPr>
              <a:t>(Totemism)</a:t>
            </a:r>
            <a:endParaRPr/>
          </a:p>
        </p:txBody>
      </p:sp>
      <p:sp>
        <p:nvSpPr>
          <p:cNvPr id="118" name="Google Shape;118;p14"/>
          <p:cNvSpPr txBox="1"/>
          <p:nvPr/>
        </p:nvSpPr>
        <p:spPr>
          <a:xfrm>
            <a:off x="10187560" y="2600031"/>
            <a:ext cx="2227125" cy="434337"/>
          </a:xfrm>
          <a:prstGeom prst="rect">
            <a:avLst/>
          </a:prstGeom>
          <a:noFill/>
          <a:ln>
            <a:noFill/>
          </a:ln>
        </p:spPr>
        <p:txBody>
          <a:bodyPr spcFirstLastPara="1" wrap="square" lIns="45700" tIns="45700" rIns="45700" bIns="45700" anchor="t" anchorCtr="0">
            <a:noAutofit/>
          </a:bodyPr>
          <a:lstStyle/>
          <a:p>
            <a:pPr marL="0" marR="0" lvl="0" indent="0" algn="just" rtl="0">
              <a:lnSpc>
                <a:spcPct val="120000"/>
              </a:lnSpc>
              <a:spcBef>
                <a:spcPts val="0"/>
              </a:spcBef>
              <a:spcAft>
                <a:spcPts val="0"/>
              </a:spcAft>
              <a:buClr>
                <a:srgbClr val="5CDBE2"/>
              </a:buClr>
              <a:buSzPts val="2200"/>
              <a:buFont typeface="Helvetica Neue"/>
              <a:buNone/>
            </a:pPr>
            <a:r>
              <a:rPr lang="en-US" sz="2200" b="1" i="0" u="none" strike="noStrike" cap="none">
                <a:solidFill>
                  <a:srgbClr val="5CDBE2"/>
                </a:solidFill>
                <a:latin typeface="Helvetica Neue"/>
                <a:ea typeface="Helvetica Neue"/>
                <a:cs typeface="Helvetica Neue"/>
                <a:sym typeface="Helvetica Neue"/>
              </a:rPr>
              <a:t>농경사회</a:t>
            </a:r>
            <a:endParaRPr/>
          </a:p>
        </p:txBody>
      </p:sp>
      <p:sp>
        <p:nvSpPr>
          <p:cNvPr id="119" name="Google Shape;119;p14"/>
          <p:cNvSpPr txBox="1"/>
          <p:nvPr/>
        </p:nvSpPr>
        <p:spPr>
          <a:xfrm>
            <a:off x="10186007" y="4743282"/>
            <a:ext cx="2541580" cy="1433033"/>
          </a:xfrm>
          <a:prstGeom prst="rect">
            <a:avLst/>
          </a:prstGeom>
          <a:noFill/>
          <a:ln>
            <a:noFill/>
          </a:ln>
        </p:spPr>
        <p:txBody>
          <a:bodyPr spcFirstLastPara="1" wrap="square" lIns="45700" tIns="45700" rIns="45700" bIns="45700" anchor="t" anchorCtr="0">
            <a:noAutofit/>
          </a:bodyPr>
          <a:lstStyle/>
          <a:p>
            <a:pPr marL="0" marR="0" lvl="0" indent="0" algn="just" rtl="0">
              <a:lnSpc>
                <a:spcPct val="120000"/>
              </a:lnSpc>
              <a:spcBef>
                <a:spcPts val="0"/>
              </a:spcBef>
              <a:spcAft>
                <a:spcPts val="0"/>
              </a:spcAft>
              <a:buClr>
                <a:srgbClr val="5CDBE2"/>
              </a:buClr>
              <a:buSzPts val="2200"/>
              <a:buFont typeface="Helvetica Neue"/>
              <a:buNone/>
            </a:pPr>
            <a:r>
              <a:rPr lang="en-US" sz="2200" b="1" i="0" u="none" strike="noStrike" cap="none">
                <a:solidFill>
                  <a:srgbClr val="5CDBE2"/>
                </a:solidFill>
                <a:latin typeface="Helvetica Neue"/>
                <a:ea typeface="Helvetica Neue"/>
                <a:cs typeface="Helvetica Neue"/>
                <a:sym typeface="Helvetica Neue"/>
              </a:rPr>
              <a:t>마늘과 쑥을</a:t>
            </a:r>
            <a:endParaRPr sz="3300" b="0" i="0" u="none" strike="noStrike" cap="none">
              <a:solidFill>
                <a:srgbClr val="5CDBE2"/>
              </a:solidFill>
              <a:latin typeface="Arial Black"/>
              <a:ea typeface="Arial Black"/>
              <a:cs typeface="Arial Black"/>
              <a:sym typeface="Arial Black"/>
            </a:endParaRPr>
          </a:p>
          <a:p>
            <a:pPr marL="0" marR="0" lvl="0" indent="0" algn="just" rtl="0">
              <a:lnSpc>
                <a:spcPct val="120000"/>
              </a:lnSpc>
              <a:spcBef>
                <a:spcPts val="600"/>
              </a:spcBef>
              <a:spcAft>
                <a:spcPts val="0"/>
              </a:spcAft>
              <a:buClr>
                <a:srgbClr val="5CDBE2"/>
              </a:buClr>
              <a:buSzPts val="2200"/>
              <a:buFont typeface="Helvetica Neue"/>
              <a:buNone/>
            </a:pPr>
            <a:r>
              <a:rPr lang="en-US" sz="2200" b="1" i="0" u="none" strike="noStrike" cap="none">
                <a:solidFill>
                  <a:srgbClr val="5CDBE2"/>
                </a:solidFill>
                <a:latin typeface="Helvetica Neue"/>
                <a:ea typeface="Helvetica Neue"/>
                <a:cs typeface="Helvetica Neue"/>
                <a:sym typeface="Helvetica Neue"/>
              </a:rPr>
              <a:t>먹고 참아냄</a:t>
            </a:r>
            <a:endParaRPr sz="3300" b="0" i="0" u="none" strike="noStrike" cap="none">
              <a:solidFill>
                <a:srgbClr val="05273E"/>
              </a:solidFill>
              <a:latin typeface="Arial Black"/>
              <a:ea typeface="Arial Black"/>
              <a:cs typeface="Arial Black"/>
              <a:sym typeface="Arial Black"/>
            </a:endParaRPr>
          </a:p>
          <a:p>
            <a:pPr marL="0" marR="0" lvl="0" indent="0" algn="just" rtl="0">
              <a:lnSpc>
                <a:spcPct val="120000"/>
              </a:lnSpc>
              <a:spcBef>
                <a:spcPts val="600"/>
              </a:spcBef>
              <a:spcAft>
                <a:spcPts val="0"/>
              </a:spcAft>
              <a:buClr>
                <a:srgbClr val="5CDBE2"/>
              </a:buClr>
              <a:buSzPts val="2200"/>
              <a:buFont typeface="Helvetica Neue"/>
              <a:buNone/>
            </a:pPr>
            <a:r>
              <a:rPr lang="en-US" sz="2200" b="1" i="0" u="none" strike="noStrike" cap="none">
                <a:solidFill>
                  <a:srgbClr val="5CDBE2"/>
                </a:solidFill>
                <a:latin typeface="Helvetica Neue"/>
                <a:ea typeface="Helvetica Neue"/>
                <a:cs typeface="Helvetica Neue"/>
                <a:sym typeface="Helvetica Neue"/>
              </a:rPr>
              <a:t>(인내)</a:t>
            </a:r>
            <a:endParaRPr/>
          </a:p>
        </p:txBody>
      </p:sp>
      <p:pic>
        <p:nvPicPr>
          <p:cNvPr id="2" name="9">
            <a:hlinkClick r:id="" action="ppaction://media"/>
            <a:extLst>
              <a:ext uri="{FF2B5EF4-FFF2-40B4-BE49-F238E27FC236}">
                <a16:creationId xmlns:a16="http://schemas.microsoft.com/office/drawing/2014/main" id="{9EBDCBAE-FFC5-4B64-BA10-17513D30D0CD}"/>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8006" y="6388549"/>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332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Slate">
  <a:themeElements>
    <a:clrScheme name="Slate">
      <a:dk1>
        <a:srgbClr val="05273E"/>
      </a:dk1>
      <a:lt1>
        <a:srgbClr val="3E3B39"/>
      </a:lt1>
      <a:dk2>
        <a:srgbClr val="A7A7A7"/>
      </a:dk2>
      <a:lt2>
        <a:srgbClr val="535353"/>
      </a:lt2>
      <a:accent1>
        <a:srgbClr val="1CADE4"/>
      </a:accent1>
      <a:accent2>
        <a:srgbClr val="2683C6"/>
      </a:accent2>
      <a:accent3>
        <a:srgbClr val="27CED7"/>
      </a:accent3>
      <a:accent4>
        <a:srgbClr val="42BA97"/>
      </a:accent4>
      <a:accent5>
        <a:srgbClr val="3E8853"/>
      </a:accent5>
      <a:accent6>
        <a:srgbClr val="62A39F"/>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late">
  <a:themeElements>
    <a:clrScheme name="Slate">
      <a:dk1>
        <a:srgbClr val="949494"/>
      </a:dk1>
      <a:lt1>
        <a:srgbClr val="941100"/>
      </a:lt1>
      <a:dk2>
        <a:srgbClr val="A7A7A7"/>
      </a:dk2>
      <a:lt2>
        <a:srgbClr val="535353"/>
      </a:lt2>
      <a:accent1>
        <a:srgbClr val="1CADE4"/>
      </a:accent1>
      <a:accent2>
        <a:srgbClr val="2683C6"/>
      </a:accent2>
      <a:accent3>
        <a:srgbClr val="27CED7"/>
      </a:accent3>
      <a:accent4>
        <a:srgbClr val="42BA97"/>
      </a:accent4>
      <a:accent5>
        <a:srgbClr val="3E8853"/>
      </a:accent5>
      <a:accent6>
        <a:srgbClr val="62A39F"/>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97</TotalTime>
  <Words>1469</Words>
  <Application>Microsoft Office PowerPoint</Application>
  <PresentationFormat>Widescreen</PresentationFormat>
  <Paragraphs>143</Paragraphs>
  <Slides>29</Slides>
  <Notes>29</Notes>
  <HiddenSlides>0</HiddenSlides>
  <MMClips>39</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29</vt:i4>
      </vt:variant>
    </vt:vector>
  </HeadingPairs>
  <TitlesOfParts>
    <vt:vector size="33" baseType="lpstr">
      <vt:lpstr>Helvetica Neue</vt:lpstr>
      <vt:lpstr>Arial</vt:lpstr>
      <vt:lpstr>Arial Black</vt:lpstr>
      <vt:lpstr>Slate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EunJung Jung</cp:lastModifiedBy>
  <cp:revision>1</cp:revision>
  <dcterms:modified xsi:type="dcterms:W3CDTF">2021-04-27T02:31:06Z</dcterms:modified>
</cp:coreProperties>
</file>